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2.xml" ContentType="application/vnd.openxmlformats-officedocument.theme+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141412646" r:id="rId5"/>
    <p:sldId id="2141412641" r:id="rId6"/>
    <p:sldId id="2141412648" r:id="rId7"/>
    <p:sldId id="2141412650" r:id="rId8"/>
    <p:sldId id="214141265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C500"/>
    <a:srgbClr val="4DAF64"/>
    <a:srgbClr val="DBAAAB"/>
    <a:srgbClr val="F2F2F2"/>
    <a:srgbClr val="000000"/>
    <a:srgbClr val="483A89"/>
    <a:srgbClr val="CFCEDA"/>
    <a:srgbClr val="BB29BB"/>
    <a:srgbClr val="FF8200"/>
    <a:srgbClr val="47A2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13" autoAdjust="0"/>
    <p:restoredTop sz="93742" autoAdjust="0"/>
  </p:normalViewPr>
  <p:slideViewPr>
    <p:cSldViewPr snapToGrid="0">
      <p:cViewPr varScale="1">
        <p:scale>
          <a:sx n="104" d="100"/>
          <a:sy n="104" d="100"/>
        </p:scale>
        <p:origin x="11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712183-4473-46CC-A5EB-89CF7A8969AA}"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n-GB"/>
        </a:p>
      </dgm:t>
    </dgm:pt>
    <dgm:pt modelId="{28A05D89-BB08-4243-B1A8-873DC250C4C7}" type="pres">
      <dgm:prSet presAssocID="{D3712183-4473-46CC-A5EB-89CF7A8969AA}" presName="Name0" presStyleCnt="0">
        <dgm:presLayoutVars>
          <dgm:chPref val="1"/>
          <dgm:dir/>
          <dgm:animOne val="branch"/>
          <dgm:animLvl val="lvl"/>
          <dgm:resizeHandles/>
        </dgm:presLayoutVars>
      </dgm:prSet>
      <dgm:spPr/>
    </dgm:pt>
  </dgm:ptLst>
  <dgm:cxnLst>
    <dgm:cxn modelId="{9387D10B-848A-4BDF-B92F-4AE7424E3F99}" type="presOf" srcId="{D3712183-4473-46CC-A5EB-89CF7A8969AA}" destId="{28A05D89-BB08-4243-B1A8-873DC250C4C7}" srcOrd="0"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E177E54-689A-4D10-ABC2-83D440B6060B}" type="doc">
      <dgm:prSet loTypeId="urn:microsoft.com/office/officeart/2005/8/layout/equation1" loCatId="relationship" qsTypeId="urn:microsoft.com/office/officeart/2005/8/quickstyle/simple1" qsCatId="simple" csTypeId="urn:microsoft.com/office/officeart/2005/8/colors/accent1_2" csCatId="accent1" phldr="1"/>
      <dgm:spPr/>
    </dgm:pt>
    <dgm:pt modelId="{A7AA9E3C-A447-4E04-B426-B8770F107BBE}">
      <dgm:prSet phldrT="[Text]"/>
      <dgm:spPr/>
      <dgm:t>
        <a:bodyPr/>
        <a:lstStyle/>
        <a:p>
          <a:r>
            <a:rPr lang="en-GB" dirty="0"/>
            <a:t>Issues and/or concern raised</a:t>
          </a:r>
        </a:p>
      </dgm:t>
    </dgm:pt>
    <dgm:pt modelId="{3230338C-228F-45A6-A80C-CEB27E2C61AF}" type="parTrans" cxnId="{0A99DA0B-0823-4E86-AA89-F8BAA970FCA8}">
      <dgm:prSet/>
      <dgm:spPr/>
      <dgm:t>
        <a:bodyPr/>
        <a:lstStyle/>
        <a:p>
          <a:endParaRPr lang="en-GB"/>
        </a:p>
      </dgm:t>
    </dgm:pt>
    <dgm:pt modelId="{95D5A803-7D7B-4823-947A-0B70A385AFCA}" type="sibTrans" cxnId="{0A99DA0B-0823-4E86-AA89-F8BAA970FCA8}">
      <dgm:prSet/>
      <dgm:spPr/>
      <dgm:t>
        <a:bodyPr/>
        <a:lstStyle/>
        <a:p>
          <a:endParaRPr lang="en-GB"/>
        </a:p>
      </dgm:t>
    </dgm:pt>
    <dgm:pt modelId="{94961F36-3156-4CA9-BA97-2602419FF6E7}">
      <dgm:prSet phldrT="[Text]"/>
      <dgm:spPr/>
      <dgm:t>
        <a:bodyPr/>
        <a:lstStyle/>
        <a:p>
          <a:r>
            <a:rPr lang="en-GB" dirty="0"/>
            <a:t>Proactive response inclusive with the provider</a:t>
          </a:r>
        </a:p>
      </dgm:t>
    </dgm:pt>
    <dgm:pt modelId="{4C15ADC7-2CC3-4147-8252-FF21FD6DD057}" type="parTrans" cxnId="{EBF3CABA-E24F-4C7B-8672-BB0B05AF8CD9}">
      <dgm:prSet/>
      <dgm:spPr/>
      <dgm:t>
        <a:bodyPr/>
        <a:lstStyle/>
        <a:p>
          <a:endParaRPr lang="en-GB"/>
        </a:p>
      </dgm:t>
    </dgm:pt>
    <dgm:pt modelId="{C7663EFE-4D93-41AF-B0A0-4848083F6004}" type="sibTrans" cxnId="{EBF3CABA-E24F-4C7B-8672-BB0B05AF8CD9}">
      <dgm:prSet/>
      <dgm:spPr/>
      <dgm:t>
        <a:bodyPr/>
        <a:lstStyle/>
        <a:p>
          <a:endParaRPr lang="en-GB"/>
        </a:p>
      </dgm:t>
    </dgm:pt>
    <dgm:pt modelId="{621F5753-CFF7-4C4E-B77D-8209C392ADDE}">
      <dgm:prSet phldrT="[Text]"/>
      <dgm:spPr/>
      <dgm:t>
        <a:bodyPr/>
        <a:lstStyle/>
        <a:p>
          <a:r>
            <a:rPr lang="en-GB" dirty="0"/>
            <a:t>Actions agreed to address concern</a:t>
          </a:r>
        </a:p>
      </dgm:t>
    </dgm:pt>
    <dgm:pt modelId="{73B28231-7ED6-46AD-A458-436DC8D70FD4}" type="parTrans" cxnId="{0096A300-791D-44BC-897B-7B82DA7EFADB}">
      <dgm:prSet/>
      <dgm:spPr/>
      <dgm:t>
        <a:bodyPr/>
        <a:lstStyle/>
        <a:p>
          <a:endParaRPr lang="en-GB"/>
        </a:p>
      </dgm:t>
    </dgm:pt>
    <dgm:pt modelId="{D0BDAC9A-11A2-448B-AC97-03AF82663ACA}" type="sibTrans" cxnId="{0096A300-791D-44BC-897B-7B82DA7EFADB}">
      <dgm:prSet/>
      <dgm:spPr/>
      <dgm:t>
        <a:bodyPr/>
        <a:lstStyle/>
        <a:p>
          <a:endParaRPr lang="en-GB"/>
        </a:p>
      </dgm:t>
    </dgm:pt>
    <dgm:pt modelId="{E0C0E884-5079-44D2-8DFD-61D66AC3B4DB}">
      <dgm:prSet phldrT="[Text]"/>
      <dgm:spPr/>
      <dgm:t>
        <a:bodyPr/>
        <a:lstStyle/>
        <a:p>
          <a:r>
            <a:rPr lang="en-GB" dirty="0"/>
            <a:t>Collaborative approach</a:t>
          </a:r>
        </a:p>
      </dgm:t>
    </dgm:pt>
    <dgm:pt modelId="{6FEE4D66-D91B-4DEB-A7C5-D8B7634A154D}" type="parTrans" cxnId="{D4B9D14B-DB14-43E6-905B-054E2F20CB02}">
      <dgm:prSet/>
      <dgm:spPr/>
      <dgm:t>
        <a:bodyPr/>
        <a:lstStyle/>
        <a:p>
          <a:endParaRPr lang="en-GB"/>
        </a:p>
      </dgm:t>
    </dgm:pt>
    <dgm:pt modelId="{0130988E-5986-44CC-B66E-24B942B3A360}" type="sibTrans" cxnId="{D4B9D14B-DB14-43E6-905B-054E2F20CB02}">
      <dgm:prSet/>
      <dgm:spPr/>
      <dgm:t>
        <a:bodyPr/>
        <a:lstStyle/>
        <a:p>
          <a:endParaRPr lang="en-GB"/>
        </a:p>
      </dgm:t>
    </dgm:pt>
    <dgm:pt modelId="{EA988CDD-EE1A-47B8-A750-AA579F93014A}" type="pres">
      <dgm:prSet presAssocID="{EE177E54-689A-4D10-ABC2-83D440B6060B}" presName="linearFlow" presStyleCnt="0">
        <dgm:presLayoutVars>
          <dgm:dir/>
          <dgm:resizeHandles val="exact"/>
        </dgm:presLayoutVars>
      </dgm:prSet>
      <dgm:spPr/>
    </dgm:pt>
    <dgm:pt modelId="{E776F755-D923-4F52-998A-D0598B28D13B}" type="pres">
      <dgm:prSet presAssocID="{A7AA9E3C-A447-4E04-B426-B8770F107BBE}" presName="node" presStyleLbl="node1" presStyleIdx="0" presStyleCnt="4">
        <dgm:presLayoutVars>
          <dgm:bulletEnabled val="1"/>
        </dgm:presLayoutVars>
      </dgm:prSet>
      <dgm:spPr/>
    </dgm:pt>
    <dgm:pt modelId="{DDEB7683-3212-46F9-B7AB-8B7D5DD303F8}" type="pres">
      <dgm:prSet presAssocID="{95D5A803-7D7B-4823-947A-0B70A385AFCA}" presName="spacerL" presStyleCnt="0"/>
      <dgm:spPr/>
    </dgm:pt>
    <dgm:pt modelId="{05801D51-62E1-47FC-A66B-AA1F932EB584}" type="pres">
      <dgm:prSet presAssocID="{95D5A803-7D7B-4823-947A-0B70A385AFCA}" presName="sibTrans" presStyleLbl="sibTrans2D1" presStyleIdx="0" presStyleCnt="3" custLinFactX="260124" custLinFactNeighborX="300000" custLinFactNeighborY="0"/>
      <dgm:spPr/>
    </dgm:pt>
    <dgm:pt modelId="{5D65FA12-0435-45A6-8CF8-8F7DDE6D7E55}" type="pres">
      <dgm:prSet presAssocID="{95D5A803-7D7B-4823-947A-0B70A385AFCA}" presName="spacerR" presStyleCnt="0"/>
      <dgm:spPr/>
    </dgm:pt>
    <dgm:pt modelId="{6EF9699A-DFB3-49FB-8E69-ABAEC98ADE0B}" type="pres">
      <dgm:prSet presAssocID="{94961F36-3156-4CA9-BA97-2602419FF6E7}" presName="node" presStyleLbl="node1" presStyleIdx="1" presStyleCnt="4">
        <dgm:presLayoutVars>
          <dgm:bulletEnabled val="1"/>
        </dgm:presLayoutVars>
      </dgm:prSet>
      <dgm:spPr/>
    </dgm:pt>
    <dgm:pt modelId="{E7970225-3F7F-459B-9F8D-F52B293A9897}" type="pres">
      <dgm:prSet presAssocID="{C7663EFE-4D93-41AF-B0A0-4848083F6004}" presName="spacerL" presStyleCnt="0"/>
      <dgm:spPr/>
    </dgm:pt>
    <dgm:pt modelId="{A7CC8480-1324-495E-9A28-47CF08A55A23}" type="pres">
      <dgm:prSet presAssocID="{C7663EFE-4D93-41AF-B0A0-4848083F6004}" presName="sibTrans" presStyleLbl="sibTrans2D1" presStyleIdx="1" presStyleCnt="3" custLinFactX="258732" custLinFactNeighborX="300000" custLinFactNeighborY="-1828"/>
      <dgm:spPr>
        <a:prstGeom prst="mathEqual">
          <a:avLst/>
        </a:prstGeom>
      </dgm:spPr>
    </dgm:pt>
    <dgm:pt modelId="{03A57162-B8CC-4AC8-8409-D92817A7F249}" type="pres">
      <dgm:prSet presAssocID="{C7663EFE-4D93-41AF-B0A0-4848083F6004}" presName="spacerR" presStyleCnt="0"/>
      <dgm:spPr/>
    </dgm:pt>
    <dgm:pt modelId="{EBB6F896-A9E2-4962-8B4D-22879D6CFC56}" type="pres">
      <dgm:prSet presAssocID="{621F5753-CFF7-4C4E-B77D-8209C392ADDE}" presName="node" presStyleLbl="node1" presStyleIdx="2" presStyleCnt="4">
        <dgm:presLayoutVars>
          <dgm:bulletEnabled val="1"/>
        </dgm:presLayoutVars>
      </dgm:prSet>
      <dgm:spPr/>
    </dgm:pt>
    <dgm:pt modelId="{A50115DB-5032-4D6E-9D00-07AF8D3ED185}" type="pres">
      <dgm:prSet presAssocID="{D0BDAC9A-11A2-448B-AC97-03AF82663ACA}" presName="spacerL" presStyleCnt="0"/>
      <dgm:spPr/>
    </dgm:pt>
    <dgm:pt modelId="{09E63F9B-A50C-4DA0-AC58-CE2C7B7D6A17}" type="pres">
      <dgm:prSet presAssocID="{D0BDAC9A-11A2-448B-AC97-03AF82663ACA}" presName="sibTrans" presStyleLbl="sibTrans2D1" presStyleIdx="2" presStyleCnt="3" custLinFactX="-512440" custLinFactNeighborX="-600000" custLinFactNeighborY="-4440"/>
      <dgm:spPr/>
    </dgm:pt>
    <dgm:pt modelId="{8CFCFDB1-9B46-455A-A04F-58966E5154D0}" type="pres">
      <dgm:prSet presAssocID="{D0BDAC9A-11A2-448B-AC97-03AF82663ACA}" presName="spacerR" presStyleCnt="0"/>
      <dgm:spPr/>
    </dgm:pt>
    <dgm:pt modelId="{5E6C018C-1CF3-4ACD-B4D0-1D977A6A4CA6}" type="pres">
      <dgm:prSet presAssocID="{E0C0E884-5079-44D2-8DFD-61D66AC3B4DB}" presName="node" presStyleLbl="node1" presStyleIdx="3" presStyleCnt="4">
        <dgm:presLayoutVars>
          <dgm:bulletEnabled val="1"/>
        </dgm:presLayoutVars>
      </dgm:prSet>
      <dgm:spPr/>
    </dgm:pt>
  </dgm:ptLst>
  <dgm:cxnLst>
    <dgm:cxn modelId="{0096A300-791D-44BC-897B-7B82DA7EFADB}" srcId="{EE177E54-689A-4D10-ABC2-83D440B6060B}" destId="{621F5753-CFF7-4C4E-B77D-8209C392ADDE}" srcOrd="2" destOrd="0" parTransId="{73B28231-7ED6-46AD-A458-436DC8D70FD4}" sibTransId="{D0BDAC9A-11A2-448B-AC97-03AF82663ACA}"/>
    <dgm:cxn modelId="{0A99DA0B-0823-4E86-AA89-F8BAA970FCA8}" srcId="{EE177E54-689A-4D10-ABC2-83D440B6060B}" destId="{A7AA9E3C-A447-4E04-B426-B8770F107BBE}" srcOrd="0" destOrd="0" parTransId="{3230338C-228F-45A6-A80C-CEB27E2C61AF}" sibTransId="{95D5A803-7D7B-4823-947A-0B70A385AFCA}"/>
    <dgm:cxn modelId="{86C2EE1E-B5DA-41B2-A46F-729E61BAE44C}" type="presOf" srcId="{D0BDAC9A-11A2-448B-AC97-03AF82663ACA}" destId="{09E63F9B-A50C-4DA0-AC58-CE2C7B7D6A17}" srcOrd="0" destOrd="0" presId="urn:microsoft.com/office/officeart/2005/8/layout/equation1"/>
    <dgm:cxn modelId="{F4AE3127-CD08-4720-8F64-F3F4361BB188}" type="presOf" srcId="{C7663EFE-4D93-41AF-B0A0-4848083F6004}" destId="{A7CC8480-1324-495E-9A28-47CF08A55A23}" srcOrd="0" destOrd="0" presId="urn:microsoft.com/office/officeart/2005/8/layout/equation1"/>
    <dgm:cxn modelId="{D68B0D2C-112A-40DB-86C0-69795BEA3738}" type="presOf" srcId="{621F5753-CFF7-4C4E-B77D-8209C392ADDE}" destId="{EBB6F896-A9E2-4962-8B4D-22879D6CFC56}" srcOrd="0" destOrd="0" presId="urn:microsoft.com/office/officeart/2005/8/layout/equation1"/>
    <dgm:cxn modelId="{7658DD3B-5F4E-49C1-8A0F-13671BE1D60A}" type="presOf" srcId="{EE177E54-689A-4D10-ABC2-83D440B6060B}" destId="{EA988CDD-EE1A-47B8-A750-AA579F93014A}" srcOrd="0" destOrd="0" presId="urn:microsoft.com/office/officeart/2005/8/layout/equation1"/>
    <dgm:cxn modelId="{46E4FF5C-40FF-414D-9A88-069450E79311}" type="presOf" srcId="{A7AA9E3C-A447-4E04-B426-B8770F107BBE}" destId="{E776F755-D923-4F52-998A-D0598B28D13B}" srcOrd="0" destOrd="0" presId="urn:microsoft.com/office/officeart/2005/8/layout/equation1"/>
    <dgm:cxn modelId="{D4B9D14B-DB14-43E6-905B-054E2F20CB02}" srcId="{EE177E54-689A-4D10-ABC2-83D440B6060B}" destId="{E0C0E884-5079-44D2-8DFD-61D66AC3B4DB}" srcOrd="3" destOrd="0" parTransId="{6FEE4D66-D91B-4DEB-A7C5-D8B7634A154D}" sibTransId="{0130988E-5986-44CC-B66E-24B942B3A360}"/>
    <dgm:cxn modelId="{06C2A972-A4A7-42A3-907F-CDF5171ACD9E}" type="presOf" srcId="{95D5A803-7D7B-4823-947A-0B70A385AFCA}" destId="{05801D51-62E1-47FC-A66B-AA1F932EB584}" srcOrd="0" destOrd="0" presId="urn:microsoft.com/office/officeart/2005/8/layout/equation1"/>
    <dgm:cxn modelId="{5DA908B6-8A39-4958-904D-87A2E5D40B29}" type="presOf" srcId="{E0C0E884-5079-44D2-8DFD-61D66AC3B4DB}" destId="{5E6C018C-1CF3-4ACD-B4D0-1D977A6A4CA6}" srcOrd="0" destOrd="0" presId="urn:microsoft.com/office/officeart/2005/8/layout/equation1"/>
    <dgm:cxn modelId="{EBF3CABA-E24F-4C7B-8672-BB0B05AF8CD9}" srcId="{EE177E54-689A-4D10-ABC2-83D440B6060B}" destId="{94961F36-3156-4CA9-BA97-2602419FF6E7}" srcOrd="1" destOrd="0" parTransId="{4C15ADC7-2CC3-4147-8252-FF21FD6DD057}" sibTransId="{C7663EFE-4D93-41AF-B0A0-4848083F6004}"/>
    <dgm:cxn modelId="{167FB9D3-68EB-4E7F-8877-C59D5BDAFA5E}" type="presOf" srcId="{94961F36-3156-4CA9-BA97-2602419FF6E7}" destId="{6EF9699A-DFB3-49FB-8E69-ABAEC98ADE0B}" srcOrd="0" destOrd="0" presId="urn:microsoft.com/office/officeart/2005/8/layout/equation1"/>
    <dgm:cxn modelId="{D80DECCF-5D63-4B11-B4EF-D1C5D0A6EA3E}" type="presParOf" srcId="{EA988CDD-EE1A-47B8-A750-AA579F93014A}" destId="{E776F755-D923-4F52-998A-D0598B28D13B}" srcOrd="0" destOrd="0" presId="urn:microsoft.com/office/officeart/2005/8/layout/equation1"/>
    <dgm:cxn modelId="{0C1F8342-1538-47B3-958D-FC73DE5C2673}" type="presParOf" srcId="{EA988CDD-EE1A-47B8-A750-AA579F93014A}" destId="{DDEB7683-3212-46F9-B7AB-8B7D5DD303F8}" srcOrd="1" destOrd="0" presId="urn:microsoft.com/office/officeart/2005/8/layout/equation1"/>
    <dgm:cxn modelId="{8E8F01C7-694D-4A6E-AEE8-4EB940F34F9A}" type="presParOf" srcId="{EA988CDD-EE1A-47B8-A750-AA579F93014A}" destId="{05801D51-62E1-47FC-A66B-AA1F932EB584}" srcOrd="2" destOrd="0" presId="urn:microsoft.com/office/officeart/2005/8/layout/equation1"/>
    <dgm:cxn modelId="{55B04234-E504-4C1B-878B-88D5FDACB7CF}" type="presParOf" srcId="{EA988CDD-EE1A-47B8-A750-AA579F93014A}" destId="{5D65FA12-0435-45A6-8CF8-8F7DDE6D7E55}" srcOrd="3" destOrd="0" presId="urn:microsoft.com/office/officeart/2005/8/layout/equation1"/>
    <dgm:cxn modelId="{719A1FB5-EE2D-4DC2-9BDC-C9768DC9F99A}" type="presParOf" srcId="{EA988CDD-EE1A-47B8-A750-AA579F93014A}" destId="{6EF9699A-DFB3-49FB-8E69-ABAEC98ADE0B}" srcOrd="4" destOrd="0" presId="urn:microsoft.com/office/officeart/2005/8/layout/equation1"/>
    <dgm:cxn modelId="{50F69058-5980-4963-9EE8-C56282B9EC3A}" type="presParOf" srcId="{EA988CDD-EE1A-47B8-A750-AA579F93014A}" destId="{E7970225-3F7F-459B-9F8D-F52B293A9897}" srcOrd="5" destOrd="0" presId="urn:microsoft.com/office/officeart/2005/8/layout/equation1"/>
    <dgm:cxn modelId="{2C8BE433-F721-461F-89F7-E688D6594AEF}" type="presParOf" srcId="{EA988CDD-EE1A-47B8-A750-AA579F93014A}" destId="{A7CC8480-1324-495E-9A28-47CF08A55A23}" srcOrd="6" destOrd="0" presId="urn:microsoft.com/office/officeart/2005/8/layout/equation1"/>
    <dgm:cxn modelId="{2E2A76DA-CCE1-4075-92FD-C304BBCA0640}" type="presParOf" srcId="{EA988CDD-EE1A-47B8-A750-AA579F93014A}" destId="{03A57162-B8CC-4AC8-8409-D92817A7F249}" srcOrd="7" destOrd="0" presId="urn:microsoft.com/office/officeart/2005/8/layout/equation1"/>
    <dgm:cxn modelId="{EB4D45DF-ACE3-4857-BF41-A5A38083848E}" type="presParOf" srcId="{EA988CDD-EE1A-47B8-A750-AA579F93014A}" destId="{EBB6F896-A9E2-4962-8B4D-22879D6CFC56}" srcOrd="8" destOrd="0" presId="urn:microsoft.com/office/officeart/2005/8/layout/equation1"/>
    <dgm:cxn modelId="{C97A579F-60E0-4D8B-BCDB-61FA13C0D730}" type="presParOf" srcId="{EA988CDD-EE1A-47B8-A750-AA579F93014A}" destId="{A50115DB-5032-4D6E-9D00-07AF8D3ED185}" srcOrd="9" destOrd="0" presId="urn:microsoft.com/office/officeart/2005/8/layout/equation1"/>
    <dgm:cxn modelId="{90714BD3-C19E-4C38-8425-A606476F76A0}" type="presParOf" srcId="{EA988CDD-EE1A-47B8-A750-AA579F93014A}" destId="{09E63F9B-A50C-4DA0-AC58-CE2C7B7D6A17}" srcOrd="10" destOrd="0" presId="urn:microsoft.com/office/officeart/2005/8/layout/equation1"/>
    <dgm:cxn modelId="{33510B99-BBC4-4F8D-B957-B76880B4B9C2}" type="presParOf" srcId="{EA988CDD-EE1A-47B8-A750-AA579F93014A}" destId="{8CFCFDB1-9B46-455A-A04F-58966E5154D0}" srcOrd="11" destOrd="0" presId="urn:microsoft.com/office/officeart/2005/8/layout/equation1"/>
    <dgm:cxn modelId="{AB98D70E-7E14-41A7-A864-335ED21E5AE5}" type="presParOf" srcId="{EA988CDD-EE1A-47B8-A750-AA579F93014A}" destId="{5E6C018C-1CF3-4ACD-B4D0-1D977A6A4CA6}" srcOrd="12"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E177E54-689A-4D10-ABC2-83D440B6060B}" type="doc">
      <dgm:prSet loTypeId="urn:microsoft.com/office/officeart/2005/8/layout/equation1" loCatId="relationship" qsTypeId="urn:microsoft.com/office/officeart/2005/8/quickstyle/simple1" qsCatId="simple" csTypeId="urn:microsoft.com/office/officeart/2005/8/colors/accent1_2" csCatId="accent1" phldr="1"/>
      <dgm:spPr/>
    </dgm:pt>
    <dgm:pt modelId="{A7AA9E3C-A447-4E04-B426-B8770F107BBE}">
      <dgm:prSet phldrT="[Text]"/>
      <dgm:spPr/>
      <dgm:t>
        <a:bodyPr/>
        <a:lstStyle/>
        <a:p>
          <a:r>
            <a:rPr lang="en-GB" dirty="0"/>
            <a:t>Concern raised</a:t>
          </a:r>
        </a:p>
      </dgm:t>
    </dgm:pt>
    <dgm:pt modelId="{3230338C-228F-45A6-A80C-CEB27E2C61AF}" type="parTrans" cxnId="{0A99DA0B-0823-4E86-AA89-F8BAA970FCA8}">
      <dgm:prSet/>
      <dgm:spPr/>
      <dgm:t>
        <a:bodyPr/>
        <a:lstStyle/>
        <a:p>
          <a:endParaRPr lang="en-GB"/>
        </a:p>
      </dgm:t>
    </dgm:pt>
    <dgm:pt modelId="{95D5A803-7D7B-4823-947A-0B70A385AFCA}" type="sibTrans" cxnId="{0A99DA0B-0823-4E86-AA89-F8BAA970FCA8}">
      <dgm:prSet/>
      <dgm:spPr/>
      <dgm:t>
        <a:bodyPr/>
        <a:lstStyle/>
        <a:p>
          <a:endParaRPr lang="en-GB"/>
        </a:p>
      </dgm:t>
    </dgm:pt>
    <dgm:pt modelId="{94961F36-3156-4CA9-BA97-2602419FF6E7}">
      <dgm:prSet phldrT="[Text]"/>
      <dgm:spPr/>
      <dgm:t>
        <a:bodyPr/>
        <a:lstStyle/>
        <a:p>
          <a:r>
            <a:rPr lang="en-GB" dirty="0"/>
            <a:t>Decision made </a:t>
          </a:r>
        </a:p>
      </dgm:t>
    </dgm:pt>
    <dgm:pt modelId="{4C15ADC7-2CC3-4147-8252-FF21FD6DD057}" type="parTrans" cxnId="{EBF3CABA-E24F-4C7B-8672-BB0B05AF8CD9}">
      <dgm:prSet/>
      <dgm:spPr/>
      <dgm:t>
        <a:bodyPr/>
        <a:lstStyle/>
        <a:p>
          <a:endParaRPr lang="en-GB"/>
        </a:p>
      </dgm:t>
    </dgm:pt>
    <dgm:pt modelId="{C7663EFE-4D93-41AF-B0A0-4848083F6004}" type="sibTrans" cxnId="{EBF3CABA-E24F-4C7B-8672-BB0B05AF8CD9}">
      <dgm:prSet/>
      <dgm:spPr/>
      <dgm:t>
        <a:bodyPr/>
        <a:lstStyle/>
        <a:p>
          <a:endParaRPr lang="en-GB"/>
        </a:p>
      </dgm:t>
    </dgm:pt>
    <dgm:pt modelId="{621F5753-CFF7-4C4E-B77D-8209C392ADDE}">
      <dgm:prSet phldrT="[Text]"/>
      <dgm:spPr/>
      <dgm:t>
        <a:bodyPr/>
        <a:lstStyle/>
        <a:p>
          <a:r>
            <a:rPr lang="en-GB" dirty="0"/>
            <a:t>Notice sent to provider that they are in formal concerns process</a:t>
          </a:r>
        </a:p>
      </dgm:t>
    </dgm:pt>
    <dgm:pt modelId="{73B28231-7ED6-46AD-A458-436DC8D70FD4}" type="parTrans" cxnId="{0096A300-791D-44BC-897B-7B82DA7EFADB}">
      <dgm:prSet/>
      <dgm:spPr/>
      <dgm:t>
        <a:bodyPr/>
        <a:lstStyle/>
        <a:p>
          <a:endParaRPr lang="en-GB"/>
        </a:p>
      </dgm:t>
    </dgm:pt>
    <dgm:pt modelId="{D0BDAC9A-11A2-448B-AC97-03AF82663ACA}" type="sibTrans" cxnId="{0096A300-791D-44BC-897B-7B82DA7EFADB}">
      <dgm:prSet/>
      <dgm:spPr/>
      <dgm:t>
        <a:bodyPr/>
        <a:lstStyle/>
        <a:p>
          <a:endParaRPr lang="en-GB"/>
        </a:p>
      </dgm:t>
    </dgm:pt>
    <dgm:pt modelId="{EA988CDD-EE1A-47B8-A750-AA579F93014A}" type="pres">
      <dgm:prSet presAssocID="{EE177E54-689A-4D10-ABC2-83D440B6060B}" presName="linearFlow" presStyleCnt="0">
        <dgm:presLayoutVars>
          <dgm:dir/>
          <dgm:resizeHandles val="exact"/>
        </dgm:presLayoutVars>
      </dgm:prSet>
      <dgm:spPr/>
    </dgm:pt>
    <dgm:pt modelId="{E776F755-D923-4F52-998A-D0598B28D13B}" type="pres">
      <dgm:prSet presAssocID="{A7AA9E3C-A447-4E04-B426-B8770F107BBE}" presName="node" presStyleLbl="node1" presStyleIdx="0" presStyleCnt="3">
        <dgm:presLayoutVars>
          <dgm:bulletEnabled val="1"/>
        </dgm:presLayoutVars>
      </dgm:prSet>
      <dgm:spPr/>
    </dgm:pt>
    <dgm:pt modelId="{DDEB7683-3212-46F9-B7AB-8B7D5DD303F8}" type="pres">
      <dgm:prSet presAssocID="{95D5A803-7D7B-4823-947A-0B70A385AFCA}" presName="spacerL" presStyleCnt="0"/>
      <dgm:spPr/>
    </dgm:pt>
    <dgm:pt modelId="{05801D51-62E1-47FC-A66B-AA1F932EB584}" type="pres">
      <dgm:prSet presAssocID="{95D5A803-7D7B-4823-947A-0B70A385AFCA}" presName="sibTrans" presStyleLbl="sibTrans2D1" presStyleIdx="0" presStyleCnt="2"/>
      <dgm:spPr/>
    </dgm:pt>
    <dgm:pt modelId="{5D65FA12-0435-45A6-8CF8-8F7DDE6D7E55}" type="pres">
      <dgm:prSet presAssocID="{95D5A803-7D7B-4823-947A-0B70A385AFCA}" presName="spacerR" presStyleCnt="0"/>
      <dgm:spPr/>
    </dgm:pt>
    <dgm:pt modelId="{6EF9699A-DFB3-49FB-8E69-ABAEC98ADE0B}" type="pres">
      <dgm:prSet presAssocID="{94961F36-3156-4CA9-BA97-2602419FF6E7}" presName="node" presStyleLbl="node1" presStyleIdx="1" presStyleCnt="3">
        <dgm:presLayoutVars>
          <dgm:bulletEnabled val="1"/>
        </dgm:presLayoutVars>
      </dgm:prSet>
      <dgm:spPr/>
    </dgm:pt>
    <dgm:pt modelId="{E7970225-3F7F-459B-9F8D-F52B293A9897}" type="pres">
      <dgm:prSet presAssocID="{C7663EFE-4D93-41AF-B0A0-4848083F6004}" presName="spacerL" presStyleCnt="0"/>
      <dgm:spPr/>
    </dgm:pt>
    <dgm:pt modelId="{A7CC8480-1324-495E-9A28-47CF08A55A23}" type="pres">
      <dgm:prSet presAssocID="{C7663EFE-4D93-41AF-B0A0-4848083F6004}" presName="sibTrans" presStyleLbl="sibTrans2D1" presStyleIdx="1" presStyleCnt="2"/>
      <dgm:spPr/>
    </dgm:pt>
    <dgm:pt modelId="{03A57162-B8CC-4AC8-8409-D92817A7F249}" type="pres">
      <dgm:prSet presAssocID="{C7663EFE-4D93-41AF-B0A0-4848083F6004}" presName="spacerR" presStyleCnt="0"/>
      <dgm:spPr/>
    </dgm:pt>
    <dgm:pt modelId="{EBB6F896-A9E2-4962-8B4D-22879D6CFC56}" type="pres">
      <dgm:prSet presAssocID="{621F5753-CFF7-4C4E-B77D-8209C392ADDE}" presName="node" presStyleLbl="node1" presStyleIdx="2" presStyleCnt="3">
        <dgm:presLayoutVars>
          <dgm:bulletEnabled val="1"/>
        </dgm:presLayoutVars>
      </dgm:prSet>
      <dgm:spPr/>
    </dgm:pt>
  </dgm:ptLst>
  <dgm:cxnLst>
    <dgm:cxn modelId="{0096A300-791D-44BC-897B-7B82DA7EFADB}" srcId="{EE177E54-689A-4D10-ABC2-83D440B6060B}" destId="{621F5753-CFF7-4C4E-B77D-8209C392ADDE}" srcOrd="2" destOrd="0" parTransId="{73B28231-7ED6-46AD-A458-436DC8D70FD4}" sibTransId="{D0BDAC9A-11A2-448B-AC97-03AF82663ACA}"/>
    <dgm:cxn modelId="{0A99DA0B-0823-4E86-AA89-F8BAA970FCA8}" srcId="{EE177E54-689A-4D10-ABC2-83D440B6060B}" destId="{A7AA9E3C-A447-4E04-B426-B8770F107BBE}" srcOrd="0" destOrd="0" parTransId="{3230338C-228F-45A6-A80C-CEB27E2C61AF}" sibTransId="{95D5A803-7D7B-4823-947A-0B70A385AFCA}"/>
    <dgm:cxn modelId="{F4AE3127-CD08-4720-8F64-F3F4361BB188}" type="presOf" srcId="{C7663EFE-4D93-41AF-B0A0-4848083F6004}" destId="{A7CC8480-1324-495E-9A28-47CF08A55A23}" srcOrd="0" destOrd="0" presId="urn:microsoft.com/office/officeart/2005/8/layout/equation1"/>
    <dgm:cxn modelId="{D68B0D2C-112A-40DB-86C0-69795BEA3738}" type="presOf" srcId="{621F5753-CFF7-4C4E-B77D-8209C392ADDE}" destId="{EBB6F896-A9E2-4962-8B4D-22879D6CFC56}" srcOrd="0" destOrd="0" presId="urn:microsoft.com/office/officeart/2005/8/layout/equation1"/>
    <dgm:cxn modelId="{7658DD3B-5F4E-49C1-8A0F-13671BE1D60A}" type="presOf" srcId="{EE177E54-689A-4D10-ABC2-83D440B6060B}" destId="{EA988CDD-EE1A-47B8-A750-AA579F93014A}" srcOrd="0" destOrd="0" presId="urn:microsoft.com/office/officeart/2005/8/layout/equation1"/>
    <dgm:cxn modelId="{46E4FF5C-40FF-414D-9A88-069450E79311}" type="presOf" srcId="{A7AA9E3C-A447-4E04-B426-B8770F107BBE}" destId="{E776F755-D923-4F52-998A-D0598B28D13B}" srcOrd="0" destOrd="0" presId="urn:microsoft.com/office/officeart/2005/8/layout/equation1"/>
    <dgm:cxn modelId="{06C2A972-A4A7-42A3-907F-CDF5171ACD9E}" type="presOf" srcId="{95D5A803-7D7B-4823-947A-0B70A385AFCA}" destId="{05801D51-62E1-47FC-A66B-AA1F932EB584}" srcOrd="0" destOrd="0" presId="urn:microsoft.com/office/officeart/2005/8/layout/equation1"/>
    <dgm:cxn modelId="{EBF3CABA-E24F-4C7B-8672-BB0B05AF8CD9}" srcId="{EE177E54-689A-4D10-ABC2-83D440B6060B}" destId="{94961F36-3156-4CA9-BA97-2602419FF6E7}" srcOrd="1" destOrd="0" parTransId="{4C15ADC7-2CC3-4147-8252-FF21FD6DD057}" sibTransId="{C7663EFE-4D93-41AF-B0A0-4848083F6004}"/>
    <dgm:cxn modelId="{167FB9D3-68EB-4E7F-8877-C59D5BDAFA5E}" type="presOf" srcId="{94961F36-3156-4CA9-BA97-2602419FF6E7}" destId="{6EF9699A-DFB3-49FB-8E69-ABAEC98ADE0B}" srcOrd="0" destOrd="0" presId="urn:microsoft.com/office/officeart/2005/8/layout/equation1"/>
    <dgm:cxn modelId="{D80DECCF-5D63-4B11-B4EF-D1C5D0A6EA3E}" type="presParOf" srcId="{EA988CDD-EE1A-47B8-A750-AA579F93014A}" destId="{E776F755-D923-4F52-998A-D0598B28D13B}" srcOrd="0" destOrd="0" presId="urn:microsoft.com/office/officeart/2005/8/layout/equation1"/>
    <dgm:cxn modelId="{0C1F8342-1538-47B3-958D-FC73DE5C2673}" type="presParOf" srcId="{EA988CDD-EE1A-47B8-A750-AA579F93014A}" destId="{DDEB7683-3212-46F9-B7AB-8B7D5DD303F8}" srcOrd="1" destOrd="0" presId="urn:microsoft.com/office/officeart/2005/8/layout/equation1"/>
    <dgm:cxn modelId="{8E8F01C7-694D-4A6E-AEE8-4EB940F34F9A}" type="presParOf" srcId="{EA988CDD-EE1A-47B8-A750-AA579F93014A}" destId="{05801D51-62E1-47FC-A66B-AA1F932EB584}" srcOrd="2" destOrd="0" presId="urn:microsoft.com/office/officeart/2005/8/layout/equation1"/>
    <dgm:cxn modelId="{55B04234-E504-4C1B-878B-88D5FDACB7CF}" type="presParOf" srcId="{EA988CDD-EE1A-47B8-A750-AA579F93014A}" destId="{5D65FA12-0435-45A6-8CF8-8F7DDE6D7E55}" srcOrd="3" destOrd="0" presId="urn:microsoft.com/office/officeart/2005/8/layout/equation1"/>
    <dgm:cxn modelId="{719A1FB5-EE2D-4DC2-9BDC-C9768DC9F99A}" type="presParOf" srcId="{EA988CDD-EE1A-47B8-A750-AA579F93014A}" destId="{6EF9699A-DFB3-49FB-8E69-ABAEC98ADE0B}" srcOrd="4" destOrd="0" presId="urn:microsoft.com/office/officeart/2005/8/layout/equation1"/>
    <dgm:cxn modelId="{50F69058-5980-4963-9EE8-C56282B9EC3A}" type="presParOf" srcId="{EA988CDD-EE1A-47B8-A750-AA579F93014A}" destId="{E7970225-3F7F-459B-9F8D-F52B293A9897}" srcOrd="5" destOrd="0" presId="urn:microsoft.com/office/officeart/2005/8/layout/equation1"/>
    <dgm:cxn modelId="{2C8BE433-F721-461F-89F7-E688D6594AEF}" type="presParOf" srcId="{EA988CDD-EE1A-47B8-A750-AA579F93014A}" destId="{A7CC8480-1324-495E-9A28-47CF08A55A23}" srcOrd="6" destOrd="0" presId="urn:microsoft.com/office/officeart/2005/8/layout/equation1"/>
    <dgm:cxn modelId="{2E2A76DA-CCE1-4075-92FD-C304BBCA0640}" type="presParOf" srcId="{EA988CDD-EE1A-47B8-A750-AA579F93014A}" destId="{03A57162-B8CC-4AC8-8409-D92817A7F249}" srcOrd="7" destOrd="0" presId="urn:microsoft.com/office/officeart/2005/8/layout/equation1"/>
    <dgm:cxn modelId="{EB4D45DF-ACE3-4857-BF41-A5A38083848E}" type="presParOf" srcId="{EA988CDD-EE1A-47B8-A750-AA579F93014A}" destId="{EBB6F896-A9E2-4962-8B4D-22879D6CFC56}" srcOrd="8" destOrd="0" presId="urn:microsoft.com/office/officeart/2005/8/layout/equati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76F755-D923-4F52-998A-D0598B28D13B}">
      <dsp:nvSpPr>
        <dsp:cNvPr id="0" name=""/>
        <dsp:cNvSpPr/>
      </dsp:nvSpPr>
      <dsp:spPr>
        <a:xfrm>
          <a:off x="5970" y="843846"/>
          <a:ext cx="1658713" cy="165871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kern="1200" dirty="0"/>
            <a:t>Issues and/or concern raised</a:t>
          </a:r>
        </a:p>
      </dsp:txBody>
      <dsp:txXfrm>
        <a:off x="248883" y="1086759"/>
        <a:ext cx="1172887" cy="1172887"/>
      </dsp:txXfrm>
    </dsp:sp>
    <dsp:sp modelId="{05801D51-62E1-47FC-A66B-AA1F932EB584}">
      <dsp:nvSpPr>
        <dsp:cNvPr id="0" name=""/>
        <dsp:cNvSpPr/>
      </dsp:nvSpPr>
      <dsp:spPr>
        <a:xfrm>
          <a:off x="4705967" y="1192176"/>
          <a:ext cx="962053" cy="962053"/>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GB" sz="1300" kern="1200"/>
        </a:p>
      </dsp:txBody>
      <dsp:txXfrm>
        <a:off x="4833487" y="1560065"/>
        <a:ext cx="707013" cy="226275"/>
      </dsp:txXfrm>
    </dsp:sp>
    <dsp:sp modelId="{6EF9699A-DFB3-49FB-8E69-ABAEC98ADE0B}">
      <dsp:nvSpPr>
        <dsp:cNvPr id="0" name=""/>
        <dsp:cNvSpPr/>
      </dsp:nvSpPr>
      <dsp:spPr>
        <a:xfrm>
          <a:off x="2896113" y="843846"/>
          <a:ext cx="1658713" cy="165871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kern="1200" dirty="0"/>
            <a:t>Proactive response inclusive with the provider</a:t>
          </a:r>
        </a:p>
      </dsp:txBody>
      <dsp:txXfrm>
        <a:off x="3139026" y="1086759"/>
        <a:ext cx="1172887" cy="1172887"/>
      </dsp:txXfrm>
    </dsp:sp>
    <dsp:sp modelId="{A7CC8480-1324-495E-9A28-47CF08A55A23}">
      <dsp:nvSpPr>
        <dsp:cNvPr id="0" name=""/>
        <dsp:cNvSpPr/>
      </dsp:nvSpPr>
      <dsp:spPr>
        <a:xfrm>
          <a:off x="7582718" y="1174589"/>
          <a:ext cx="962053" cy="962053"/>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GB" sz="1300" kern="1200"/>
        </a:p>
      </dsp:txBody>
      <dsp:txXfrm>
        <a:off x="7710238" y="1372772"/>
        <a:ext cx="707013" cy="565687"/>
      </dsp:txXfrm>
    </dsp:sp>
    <dsp:sp modelId="{EBB6F896-A9E2-4962-8B4D-22879D6CFC56}">
      <dsp:nvSpPr>
        <dsp:cNvPr id="0" name=""/>
        <dsp:cNvSpPr/>
      </dsp:nvSpPr>
      <dsp:spPr>
        <a:xfrm>
          <a:off x="5786256" y="843846"/>
          <a:ext cx="1658713" cy="165871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kern="1200" dirty="0"/>
            <a:t>Actions agreed to address concern</a:t>
          </a:r>
        </a:p>
      </dsp:txBody>
      <dsp:txXfrm>
        <a:off x="6029169" y="1086759"/>
        <a:ext cx="1172887" cy="1172887"/>
      </dsp:txXfrm>
    </dsp:sp>
    <dsp:sp modelId="{09E63F9B-A50C-4DA0-AC58-CE2C7B7D6A17}">
      <dsp:nvSpPr>
        <dsp:cNvPr id="0" name=""/>
        <dsp:cNvSpPr/>
      </dsp:nvSpPr>
      <dsp:spPr>
        <a:xfrm>
          <a:off x="1841582" y="1149460"/>
          <a:ext cx="962053" cy="962053"/>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GB" sz="1300" kern="1200"/>
        </a:p>
      </dsp:txBody>
      <dsp:txXfrm>
        <a:off x="1969102" y="1347643"/>
        <a:ext cx="707013" cy="565687"/>
      </dsp:txXfrm>
    </dsp:sp>
    <dsp:sp modelId="{5E6C018C-1CF3-4ACD-B4D0-1D977A6A4CA6}">
      <dsp:nvSpPr>
        <dsp:cNvPr id="0" name=""/>
        <dsp:cNvSpPr/>
      </dsp:nvSpPr>
      <dsp:spPr>
        <a:xfrm>
          <a:off x="8676398" y="843846"/>
          <a:ext cx="1658713" cy="165871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kern="1200" dirty="0"/>
            <a:t>Collaborative approach</a:t>
          </a:r>
        </a:p>
      </dsp:txBody>
      <dsp:txXfrm>
        <a:off x="8919311" y="1086759"/>
        <a:ext cx="1172887" cy="11728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76F755-D923-4F52-998A-D0598B28D13B}">
      <dsp:nvSpPr>
        <dsp:cNvPr id="0" name=""/>
        <dsp:cNvSpPr/>
      </dsp:nvSpPr>
      <dsp:spPr>
        <a:xfrm>
          <a:off x="1254" y="384687"/>
          <a:ext cx="1663223" cy="166322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GB" sz="1300" kern="1200" dirty="0"/>
            <a:t>Concern raised</a:t>
          </a:r>
        </a:p>
      </dsp:txBody>
      <dsp:txXfrm>
        <a:off x="244827" y="628260"/>
        <a:ext cx="1176077" cy="1176077"/>
      </dsp:txXfrm>
    </dsp:sp>
    <dsp:sp modelId="{05801D51-62E1-47FC-A66B-AA1F932EB584}">
      <dsp:nvSpPr>
        <dsp:cNvPr id="0" name=""/>
        <dsp:cNvSpPr/>
      </dsp:nvSpPr>
      <dsp:spPr>
        <a:xfrm>
          <a:off x="1799532" y="733964"/>
          <a:ext cx="964669" cy="964669"/>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GB" sz="1100" kern="1200"/>
        </a:p>
      </dsp:txBody>
      <dsp:txXfrm>
        <a:off x="1927399" y="1102853"/>
        <a:ext cx="708935" cy="226891"/>
      </dsp:txXfrm>
    </dsp:sp>
    <dsp:sp modelId="{6EF9699A-DFB3-49FB-8E69-ABAEC98ADE0B}">
      <dsp:nvSpPr>
        <dsp:cNvPr id="0" name=""/>
        <dsp:cNvSpPr/>
      </dsp:nvSpPr>
      <dsp:spPr>
        <a:xfrm>
          <a:off x="2899256" y="384687"/>
          <a:ext cx="1663223" cy="166322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GB" sz="1300" kern="1200" dirty="0"/>
            <a:t>Decision made </a:t>
          </a:r>
        </a:p>
      </dsp:txBody>
      <dsp:txXfrm>
        <a:off x="3142829" y="628260"/>
        <a:ext cx="1176077" cy="1176077"/>
      </dsp:txXfrm>
    </dsp:sp>
    <dsp:sp modelId="{A7CC8480-1324-495E-9A28-47CF08A55A23}">
      <dsp:nvSpPr>
        <dsp:cNvPr id="0" name=""/>
        <dsp:cNvSpPr/>
      </dsp:nvSpPr>
      <dsp:spPr>
        <a:xfrm>
          <a:off x="4697533" y="733964"/>
          <a:ext cx="964669" cy="964669"/>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GB" sz="1100" kern="1200"/>
        </a:p>
      </dsp:txBody>
      <dsp:txXfrm>
        <a:off x="4825400" y="932686"/>
        <a:ext cx="708935" cy="567225"/>
      </dsp:txXfrm>
    </dsp:sp>
    <dsp:sp modelId="{EBB6F896-A9E2-4962-8B4D-22879D6CFC56}">
      <dsp:nvSpPr>
        <dsp:cNvPr id="0" name=""/>
        <dsp:cNvSpPr/>
      </dsp:nvSpPr>
      <dsp:spPr>
        <a:xfrm>
          <a:off x="5797257" y="384687"/>
          <a:ext cx="1663223" cy="166322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GB" sz="1300" kern="1200" dirty="0"/>
            <a:t>Notice sent to provider that they are in formal concerns process</a:t>
          </a:r>
        </a:p>
      </dsp:txBody>
      <dsp:txXfrm>
        <a:off x="6040830" y="628260"/>
        <a:ext cx="1176077" cy="117607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561EB8-5790-4328-BA44-9AF4ECEB7A5A}" type="datetimeFigureOut">
              <a:rPr lang="en-GB" smtClean="0"/>
              <a:t>06/09/2022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957A6D-B2E6-48EE-B3F4-8E0E18740CA1}" type="slidenum">
              <a:rPr lang="en-GB" smtClean="0"/>
              <a:t>‹#›</a:t>
            </a:fld>
            <a:endParaRPr lang="en-GB"/>
          </a:p>
        </p:txBody>
      </p:sp>
    </p:spTree>
    <p:extLst>
      <p:ext uri="{BB962C8B-B14F-4D97-AF65-F5344CB8AC3E}">
        <p14:creationId xmlns:p14="http://schemas.microsoft.com/office/powerpoint/2010/main" val="3290683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These new procedures replace the former Cardiff and Vale of Glamorgan Escalating Concerns and Home Closures Procedures (2016) and focus on </a:t>
            </a:r>
            <a:r>
              <a:rPr lang="en-GB" b="1" dirty="0"/>
              <a:t>proactively assuring quality services </a:t>
            </a:r>
            <a:r>
              <a:rPr lang="en-GB" dirty="0"/>
              <a:t>(for children, young people and adults) and </a:t>
            </a:r>
            <a:r>
              <a:rPr lang="en-GB" b="1" dirty="0"/>
              <a:t>preventing</a:t>
            </a:r>
            <a:r>
              <a:rPr lang="en-GB" dirty="0"/>
              <a:t> (where possible) the need for care and support services </a:t>
            </a:r>
            <a:r>
              <a:rPr lang="en-GB" b="1" dirty="0"/>
              <a:t>entering into formal concerns process</a:t>
            </a:r>
            <a:r>
              <a:rPr lang="en-GB" dirty="0"/>
              <a:t>. </a:t>
            </a:r>
          </a:p>
          <a:p>
            <a:endParaRPr lang="en-GB" dirty="0"/>
          </a:p>
        </p:txBody>
      </p:sp>
      <p:sp>
        <p:nvSpPr>
          <p:cNvPr id="4" name="Slide Number Placeholder 3"/>
          <p:cNvSpPr>
            <a:spLocks noGrp="1"/>
          </p:cNvSpPr>
          <p:nvPr>
            <p:ph type="sldNum" sz="quarter" idx="5"/>
          </p:nvPr>
        </p:nvSpPr>
        <p:spPr/>
        <p:txBody>
          <a:bodyPr/>
          <a:lstStyle/>
          <a:p>
            <a:fld id="{AD957A6D-B2E6-48EE-B3F4-8E0E18740CA1}" type="slidenum">
              <a:rPr lang="en-GB" smtClean="0"/>
              <a:t>3</a:t>
            </a:fld>
            <a:endParaRPr lang="en-GB"/>
          </a:p>
        </p:txBody>
      </p:sp>
    </p:spTree>
    <p:extLst>
      <p:ext uri="{BB962C8B-B14F-4D97-AF65-F5344CB8AC3E}">
        <p14:creationId xmlns:p14="http://schemas.microsoft.com/office/powerpoint/2010/main" val="997208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“NEW” Regional Escalating Concerns Process– some of the meeting names may be familiar, but to bring consistency across the region they might now be at different levels of escalation</a:t>
            </a:r>
          </a:p>
        </p:txBody>
      </p:sp>
      <p:sp>
        <p:nvSpPr>
          <p:cNvPr id="4" name="Slide Number Placeholder 3"/>
          <p:cNvSpPr>
            <a:spLocks noGrp="1"/>
          </p:cNvSpPr>
          <p:nvPr>
            <p:ph type="sldNum" sz="quarter" idx="5"/>
          </p:nvPr>
        </p:nvSpPr>
        <p:spPr/>
        <p:txBody>
          <a:bodyPr/>
          <a:lstStyle/>
          <a:p>
            <a:fld id="{AD957A6D-B2E6-48EE-B3F4-8E0E18740CA1}" type="slidenum">
              <a:rPr lang="en-GB" smtClean="0"/>
              <a:t>4</a:t>
            </a:fld>
            <a:endParaRPr lang="en-GB"/>
          </a:p>
        </p:txBody>
      </p:sp>
    </p:spTree>
    <p:extLst>
      <p:ext uri="{BB962C8B-B14F-4D97-AF65-F5344CB8AC3E}">
        <p14:creationId xmlns:p14="http://schemas.microsoft.com/office/powerpoint/2010/main" val="31873715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policy is a regional approach which will evolve, assessing lessons learned following each use, seeking better ways to </a:t>
            </a:r>
            <a:r>
              <a:rPr lang="en-GB" sz="1200" dirty="0"/>
              <a:t>provide support to services with quality and / or safety concerns in order to prevent formal contract management procedures</a:t>
            </a:r>
            <a:r>
              <a:rPr lang="en-GB" sz="1200"/>
              <a:t>. </a:t>
            </a:r>
            <a:endParaRPr lang="en-GB" dirty="0"/>
          </a:p>
        </p:txBody>
      </p:sp>
      <p:sp>
        <p:nvSpPr>
          <p:cNvPr id="4" name="Slide Number Placeholder 3"/>
          <p:cNvSpPr>
            <a:spLocks noGrp="1"/>
          </p:cNvSpPr>
          <p:nvPr>
            <p:ph type="sldNum" sz="quarter" idx="5"/>
          </p:nvPr>
        </p:nvSpPr>
        <p:spPr/>
        <p:txBody>
          <a:bodyPr/>
          <a:lstStyle/>
          <a:p>
            <a:fld id="{AD957A6D-B2E6-48EE-B3F4-8E0E18740CA1}" type="slidenum">
              <a:rPr lang="en-GB" smtClean="0"/>
              <a:t>5</a:t>
            </a:fld>
            <a:endParaRPr lang="en-GB"/>
          </a:p>
        </p:txBody>
      </p:sp>
    </p:spTree>
    <p:extLst>
      <p:ext uri="{BB962C8B-B14F-4D97-AF65-F5344CB8AC3E}">
        <p14:creationId xmlns:p14="http://schemas.microsoft.com/office/powerpoint/2010/main" val="10645711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Master" Target="../slideMasters/slideMaster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418460"/>
            <a:ext cx="9144000" cy="2048632"/>
          </a:xfrm>
        </p:spPr>
        <p:txBody>
          <a:bodyPr anchor="b"/>
          <a:lstStyle>
            <a:lvl1pPr algn="ctr">
              <a:defRPr sz="6000" b="1">
                <a:solidFill>
                  <a:schemeClr val="accent5"/>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524000" y="4611295"/>
            <a:ext cx="91440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pic>
        <p:nvPicPr>
          <p:cNvPr id="8" name="Picture 7">
            <a:extLst>
              <a:ext uri="{FF2B5EF4-FFF2-40B4-BE49-F238E27FC236}">
                <a16:creationId xmlns:a16="http://schemas.microsoft.com/office/drawing/2014/main" id="{CD241686-B9A9-4A20-AA31-4D27B22191F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44938" y="400574"/>
            <a:ext cx="7303861" cy="1868836"/>
          </a:xfrm>
          <a:prstGeom prst="rect">
            <a:avLst/>
          </a:prstGeom>
        </p:spPr>
      </p:pic>
      <p:pic>
        <p:nvPicPr>
          <p:cNvPr id="6" name="Picture 5">
            <a:extLst>
              <a:ext uri="{FF2B5EF4-FFF2-40B4-BE49-F238E27FC236}">
                <a16:creationId xmlns:a16="http://schemas.microsoft.com/office/drawing/2014/main" id="{ED570752-E884-466F-AD4D-04A5FB476E78}"/>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22509" b="26974"/>
          <a:stretch/>
        </p:blipFill>
        <p:spPr>
          <a:xfrm>
            <a:off x="0" y="6407376"/>
            <a:ext cx="12192000" cy="448871"/>
          </a:xfrm>
          <a:prstGeom prst="rect">
            <a:avLst/>
          </a:prstGeom>
        </p:spPr>
      </p:pic>
    </p:spTree>
    <p:extLst>
      <p:ext uri="{BB962C8B-B14F-4D97-AF65-F5344CB8AC3E}">
        <p14:creationId xmlns:p14="http://schemas.microsoft.com/office/powerpoint/2010/main" val="301002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008" y="194678"/>
            <a:ext cx="8676237" cy="485548"/>
          </a:xfrm>
        </p:spPr>
        <p:txBody>
          <a:bodyPr anchor="b"/>
          <a:lstStyle>
            <a:lvl1pPr>
              <a:defRPr sz="3200">
                <a:solidFill>
                  <a:schemeClr val="accent5"/>
                </a:solidFill>
              </a:defRPr>
            </a:lvl1pPr>
          </a:lstStyle>
          <a:p>
            <a:r>
              <a:rPr lang="en-US" dirty="0"/>
              <a:t>Click to edit Master title style</a:t>
            </a:r>
            <a:endParaRPr lang="en-GB" dirty="0"/>
          </a:p>
        </p:txBody>
      </p:sp>
      <p:sp>
        <p:nvSpPr>
          <p:cNvPr id="3" name="Picture Placeholder 2"/>
          <p:cNvSpPr>
            <a:spLocks noGrp="1"/>
          </p:cNvSpPr>
          <p:nvPr>
            <p:ph type="pic" idx="1"/>
          </p:nvPr>
        </p:nvSpPr>
        <p:spPr>
          <a:xfrm>
            <a:off x="5183188" y="1504058"/>
            <a:ext cx="6172200" cy="517020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88008" y="1504059"/>
            <a:ext cx="4584018" cy="5170205"/>
          </a:xfrm>
        </p:spPr>
        <p:txBody>
          <a:bodyPr/>
          <a:lstStyle>
            <a:lvl1pPr marL="0" indent="0">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Text Placeholder 2">
            <a:extLst>
              <a:ext uri="{FF2B5EF4-FFF2-40B4-BE49-F238E27FC236}">
                <a16:creationId xmlns:a16="http://schemas.microsoft.com/office/drawing/2014/main" id="{0C307AB7-5CA6-4029-BCC9-7F8F5C8928B1}"/>
              </a:ext>
            </a:extLst>
          </p:cNvPr>
          <p:cNvSpPr>
            <a:spLocks noGrp="1"/>
          </p:cNvSpPr>
          <p:nvPr>
            <p:ph type="body" idx="13"/>
          </p:nvPr>
        </p:nvSpPr>
        <p:spPr>
          <a:xfrm>
            <a:off x="197109" y="792182"/>
            <a:ext cx="11758455" cy="344458"/>
          </a:xfrm>
          <a:solidFill>
            <a:schemeClr val="bg1">
              <a:lumMod val="95000"/>
            </a:schemeClr>
          </a:solidFill>
        </p:spPr>
        <p:txBody>
          <a:bodyPr anchor="b">
            <a:normAutofit/>
          </a:bodyPr>
          <a:lstStyle>
            <a:lvl1pPr marL="0" indent="0">
              <a:buNone/>
              <a:defRPr sz="16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pic>
        <p:nvPicPr>
          <p:cNvPr id="6" name="Picture 5">
            <a:extLst>
              <a:ext uri="{FF2B5EF4-FFF2-40B4-BE49-F238E27FC236}">
                <a16:creationId xmlns:a16="http://schemas.microsoft.com/office/drawing/2014/main" id="{BCBEAF26-7CE9-44A0-991A-A8ECB847523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864245" y="194678"/>
            <a:ext cx="3091319" cy="485548"/>
          </a:xfrm>
          <a:prstGeom prst="rect">
            <a:avLst/>
          </a:prstGeom>
          <a:noFill/>
          <a:ln>
            <a:noFill/>
          </a:ln>
        </p:spPr>
      </p:pic>
    </p:spTree>
    <p:extLst>
      <p:ext uri="{BB962C8B-B14F-4D97-AF65-F5344CB8AC3E}">
        <p14:creationId xmlns:p14="http://schemas.microsoft.com/office/powerpoint/2010/main" val="4209987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197109" y="1247786"/>
            <a:ext cx="11758455" cy="5415536"/>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Title 1">
            <a:extLst>
              <a:ext uri="{FF2B5EF4-FFF2-40B4-BE49-F238E27FC236}">
                <a16:creationId xmlns:a16="http://schemas.microsoft.com/office/drawing/2014/main" id="{FC6B548F-7C6A-4674-8B56-6D41BE180FD8}"/>
              </a:ext>
            </a:extLst>
          </p:cNvPr>
          <p:cNvSpPr>
            <a:spLocks noGrp="1"/>
          </p:cNvSpPr>
          <p:nvPr>
            <p:ph type="title"/>
          </p:nvPr>
        </p:nvSpPr>
        <p:spPr>
          <a:xfrm>
            <a:off x="197111" y="194678"/>
            <a:ext cx="8667134" cy="486359"/>
          </a:xfrm>
        </p:spPr>
        <p:txBody>
          <a:bodyPr>
            <a:normAutofit/>
          </a:bodyPr>
          <a:lstStyle>
            <a:lvl1pPr>
              <a:defRPr sz="2400" b="1">
                <a:solidFill>
                  <a:schemeClr val="accent5"/>
                </a:solidFill>
              </a:defRPr>
            </a:lvl1pPr>
          </a:lstStyle>
          <a:p>
            <a:r>
              <a:rPr lang="en-US" dirty="0"/>
              <a:t>Click to edit Master title style</a:t>
            </a:r>
            <a:endParaRPr lang="en-GB" dirty="0"/>
          </a:p>
        </p:txBody>
      </p:sp>
      <p:sp>
        <p:nvSpPr>
          <p:cNvPr id="8" name="Text Placeholder 2">
            <a:extLst>
              <a:ext uri="{FF2B5EF4-FFF2-40B4-BE49-F238E27FC236}">
                <a16:creationId xmlns:a16="http://schemas.microsoft.com/office/drawing/2014/main" id="{5268C309-A599-42A5-A720-06C31EE6BE8C}"/>
              </a:ext>
            </a:extLst>
          </p:cNvPr>
          <p:cNvSpPr>
            <a:spLocks noGrp="1"/>
          </p:cNvSpPr>
          <p:nvPr>
            <p:ph type="body" idx="13"/>
          </p:nvPr>
        </p:nvSpPr>
        <p:spPr>
          <a:xfrm>
            <a:off x="197109" y="792182"/>
            <a:ext cx="11758455" cy="344458"/>
          </a:xfrm>
          <a:solidFill>
            <a:schemeClr val="bg1">
              <a:lumMod val="95000"/>
            </a:schemeClr>
          </a:solidFill>
        </p:spPr>
        <p:txBody>
          <a:bodyPr anchor="b">
            <a:normAutofit/>
          </a:bodyPr>
          <a:lstStyle>
            <a:lvl1pPr marL="0" indent="0">
              <a:buNone/>
              <a:defRPr sz="16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pic>
        <p:nvPicPr>
          <p:cNvPr id="5" name="Picture 4">
            <a:extLst>
              <a:ext uri="{FF2B5EF4-FFF2-40B4-BE49-F238E27FC236}">
                <a16:creationId xmlns:a16="http://schemas.microsoft.com/office/drawing/2014/main" id="{13F60695-605E-4A31-B762-0ABC31CC70BF}"/>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864245" y="194678"/>
            <a:ext cx="3091319" cy="485548"/>
          </a:xfrm>
          <a:prstGeom prst="rect">
            <a:avLst/>
          </a:prstGeom>
          <a:noFill/>
          <a:ln>
            <a:noFill/>
          </a:ln>
        </p:spPr>
      </p:pic>
    </p:spTree>
    <p:extLst>
      <p:ext uri="{BB962C8B-B14F-4D97-AF65-F5344CB8AC3E}">
        <p14:creationId xmlns:p14="http://schemas.microsoft.com/office/powerpoint/2010/main" val="24550447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787285" y="271121"/>
            <a:ext cx="647483" cy="6450354"/>
          </a:xfrm>
        </p:spPr>
        <p:txBody>
          <a:bodyPr vert="eaVert">
            <a:normAutofit/>
          </a:bodyPr>
          <a:lstStyle>
            <a:lvl1pPr>
              <a:defRPr sz="3600">
                <a:solidFill>
                  <a:schemeClr val="accent5"/>
                </a:solidFill>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249998" y="271121"/>
            <a:ext cx="10380970" cy="6450354"/>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4" name="Picture 3">
            <a:extLst>
              <a:ext uri="{FF2B5EF4-FFF2-40B4-BE49-F238E27FC236}">
                <a16:creationId xmlns:a16="http://schemas.microsoft.com/office/drawing/2014/main" id="{66AD5D0A-3414-46D3-82CA-D06A1B3AF94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a:off x="10131883" y="4933042"/>
            <a:ext cx="3091319" cy="485548"/>
          </a:xfrm>
          <a:prstGeom prst="rect">
            <a:avLst/>
          </a:prstGeom>
          <a:noFill/>
          <a:ln>
            <a:noFill/>
          </a:ln>
        </p:spPr>
      </p:pic>
      <p:pic>
        <p:nvPicPr>
          <p:cNvPr id="5" name="Picture 4">
            <a:extLst>
              <a:ext uri="{FF2B5EF4-FFF2-40B4-BE49-F238E27FC236}">
                <a16:creationId xmlns:a16="http://schemas.microsoft.com/office/drawing/2014/main" id="{0370741B-2A02-4DB1-8439-934F7372572F}"/>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22509" b="26974"/>
          <a:stretch/>
        </p:blipFill>
        <p:spPr>
          <a:xfrm rot="5400000" flipV="1">
            <a:off x="-3305247" y="3302756"/>
            <a:ext cx="6858000" cy="252490"/>
          </a:xfrm>
          <a:prstGeom prst="rect">
            <a:avLst/>
          </a:prstGeom>
        </p:spPr>
      </p:pic>
    </p:spTree>
    <p:extLst>
      <p:ext uri="{BB962C8B-B14F-4D97-AF65-F5344CB8AC3E}">
        <p14:creationId xmlns:p14="http://schemas.microsoft.com/office/powerpoint/2010/main" val="4134181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7111" y="194678"/>
            <a:ext cx="8667134" cy="486359"/>
          </a:xfrm>
        </p:spPr>
        <p:txBody>
          <a:bodyPr>
            <a:normAutofit/>
          </a:bodyPr>
          <a:lstStyle>
            <a:lvl1pPr>
              <a:defRPr sz="2400" b="1">
                <a:solidFill>
                  <a:schemeClr val="accent5"/>
                </a:solidFill>
              </a:defRPr>
            </a:lvl1pPr>
          </a:lstStyle>
          <a:p>
            <a:r>
              <a:rPr lang="en-US" dirty="0"/>
              <a:t>Click to edit Master title style</a:t>
            </a:r>
            <a:endParaRPr lang="en-GB" dirty="0"/>
          </a:p>
        </p:txBody>
      </p:sp>
      <p:sp>
        <p:nvSpPr>
          <p:cNvPr id="3" name="Content Placeholder 2"/>
          <p:cNvSpPr>
            <a:spLocks noGrp="1"/>
          </p:cNvSpPr>
          <p:nvPr>
            <p:ph idx="1"/>
          </p:nvPr>
        </p:nvSpPr>
        <p:spPr>
          <a:xfrm>
            <a:off x="197109" y="1247786"/>
            <a:ext cx="11758455" cy="50419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Text Placeholder 2">
            <a:extLst>
              <a:ext uri="{FF2B5EF4-FFF2-40B4-BE49-F238E27FC236}">
                <a16:creationId xmlns:a16="http://schemas.microsoft.com/office/drawing/2014/main" id="{682D3595-53CD-4800-9AAA-D0C44F5A6A1F}"/>
              </a:ext>
            </a:extLst>
          </p:cNvPr>
          <p:cNvSpPr>
            <a:spLocks noGrp="1"/>
          </p:cNvSpPr>
          <p:nvPr>
            <p:ph type="body" idx="10"/>
          </p:nvPr>
        </p:nvSpPr>
        <p:spPr>
          <a:xfrm>
            <a:off x="197109" y="792182"/>
            <a:ext cx="11758455" cy="344458"/>
          </a:xfrm>
          <a:solidFill>
            <a:schemeClr val="bg1">
              <a:lumMod val="95000"/>
            </a:schemeClr>
          </a:solidFill>
        </p:spPr>
        <p:txBody>
          <a:bodyPr anchor="b">
            <a:normAutofit/>
          </a:bodyPr>
          <a:lstStyle>
            <a:lvl1pPr marL="0" indent="0">
              <a:buNone/>
              <a:defRPr sz="16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pic>
        <p:nvPicPr>
          <p:cNvPr id="6" name="Picture 5">
            <a:extLst>
              <a:ext uri="{FF2B5EF4-FFF2-40B4-BE49-F238E27FC236}">
                <a16:creationId xmlns:a16="http://schemas.microsoft.com/office/drawing/2014/main" id="{689F9A68-E8AB-47B9-84E9-220AA3AF860A}"/>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864245" y="194678"/>
            <a:ext cx="3091319" cy="485548"/>
          </a:xfrm>
          <a:prstGeom prst="rect">
            <a:avLst/>
          </a:prstGeom>
          <a:noFill/>
          <a:ln>
            <a:noFill/>
          </a:ln>
        </p:spPr>
      </p:pic>
      <p:pic>
        <p:nvPicPr>
          <p:cNvPr id="7" name="Picture 6">
            <a:extLst>
              <a:ext uri="{FF2B5EF4-FFF2-40B4-BE49-F238E27FC236}">
                <a16:creationId xmlns:a16="http://schemas.microsoft.com/office/drawing/2014/main" id="{78B17715-40CE-448C-A2C6-7E4A1CFFB4AB}"/>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22509" b="26974"/>
          <a:stretch/>
        </p:blipFill>
        <p:spPr>
          <a:xfrm>
            <a:off x="0" y="6407376"/>
            <a:ext cx="12192000" cy="448871"/>
          </a:xfrm>
          <a:prstGeom prst="rect">
            <a:avLst/>
          </a:prstGeom>
        </p:spPr>
      </p:pic>
    </p:spTree>
    <p:extLst>
      <p:ext uri="{BB962C8B-B14F-4D97-AF65-F5344CB8AC3E}">
        <p14:creationId xmlns:p14="http://schemas.microsoft.com/office/powerpoint/2010/main" val="318630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accent5"/>
                </a:solidFill>
              </a:defRPr>
            </a:lvl1pPr>
          </a:lstStyle>
          <a:p>
            <a:r>
              <a:rPr lang="en-US" dirty="0"/>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pic>
        <p:nvPicPr>
          <p:cNvPr id="6" name="Picture 5">
            <a:extLst>
              <a:ext uri="{FF2B5EF4-FFF2-40B4-BE49-F238E27FC236}">
                <a16:creationId xmlns:a16="http://schemas.microsoft.com/office/drawing/2014/main" id="{564D0781-C9CA-4611-BF8E-610F9B641DF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97387" y="254365"/>
            <a:ext cx="2750063" cy="1027969"/>
          </a:xfrm>
          <a:prstGeom prst="rect">
            <a:avLst/>
          </a:prstGeom>
        </p:spPr>
      </p:pic>
      <p:pic>
        <p:nvPicPr>
          <p:cNvPr id="8" name="Picture 7">
            <a:extLst>
              <a:ext uri="{FF2B5EF4-FFF2-40B4-BE49-F238E27FC236}">
                <a16:creationId xmlns:a16="http://schemas.microsoft.com/office/drawing/2014/main" id="{69A808C8-F7DF-421F-9F52-91189C2C6C2F}"/>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22509" b="26974"/>
          <a:stretch/>
        </p:blipFill>
        <p:spPr>
          <a:xfrm>
            <a:off x="0" y="6407376"/>
            <a:ext cx="12192000" cy="448871"/>
          </a:xfrm>
          <a:prstGeom prst="rect">
            <a:avLst/>
          </a:prstGeom>
        </p:spPr>
      </p:pic>
    </p:spTree>
    <p:extLst>
      <p:ext uri="{BB962C8B-B14F-4D97-AF65-F5344CB8AC3E}">
        <p14:creationId xmlns:p14="http://schemas.microsoft.com/office/powerpoint/2010/main" val="1728785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97109" y="1316027"/>
            <a:ext cx="5822691" cy="50913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316026"/>
            <a:ext cx="5821200" cy="50905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itle 1">
            <a:extLst>
              <a:ext uri="{FF2B5EF4-FFF2-40B4-BE49-F238E27FC236}">
                <a16:creationId xmlns:a16="http://schemas.microsoft.com/office/drawing/2014/main" id="{38217E1B-6CBA-4B81-A871-07F219DD2CFA}"/>
              </a:ext>
            </a:extLst>
          </p:cNvPr>
          <p:cNvSpPr>
            <a:spLocks noGrp="1"/>
          </p:cNvSpPr>
          <p:nvPr>
            <p:ph type="title"/>
          </p:nvPr>
        </p:nvSpPr>
        <p:spPr>
          <a:xfrm>
            <a:off x="197111" y="194678"/>
            <a:ext cx="8667134" cy="486359"/>
          </a:xfrm>
        </p:spPr>
        <p:txBody>
          <a:bodyPr>
            <a:normAutofit/>
          </a:bodyPr>
          <a:lstStyle>
            <a:lvl1pPr>
              <a:defRPr sz="2400" b="1">
                <a:solidFill>
                  <a:schemeClr val="accent5"/>
                </a:solidFill>
              </a:defRPr>
            </a:lvl1pPr>
          </a:lstStyle>
          <a:p>
            <a:r>
              <a:rPr lang="en-US" dirty="0"/>
              <a:t>Click to edit Master title style</a:t>
            </a:r>
            <a:endParaRPr lang="en-GB" dirty="0"/>
          </a:p>
        </p:txBody>
      </p:sp>
      <p:sp>
        <p:nvSpPr>
          <p:cNvPr id="9" name="Text Placeholder 2">
            <a:extLst>
              <a:ext uri="{FF2B5EF4-FFF2-40B4-BE49-F238E27FC236}">
                <a16:creationId xmlns:a16="http://schemas.microsoft.com/office/drawing/2014/main" id="{44D82FF0-AC88-44C2-8353-669EEDCA79D0}"/>
              </a:ext>
            </a:extLst>
          </p:cNvPr>
          <p:cNvSpPr>
            <a:spLocks noGrp="1"/>
          </p:cNvSpPr>
          <p:nvPr>
            <p:ph type="body" idx="13"/>
          </p:nvPr>
        </p:nvSpPr>
        <p:spPr>
          <a:xfrm>
            <a:off x="197109" y="792182"/>
            <a:ext cx="11758455" cy="344458"/>
          </a:xfrm>
          <a:solidFill>
            <a:schemeClr val="bg1">
              <a:lumMod val="95000"/>
            </a:schemeClr>
          </a:solidFill>
        </p:spPr>
        <p:txBody>
          <a:bodyPr anchor="b">
            <a:normAutofit/>
          </a:bodyPr>
          <a:lstStyle>
            <a:lvl1pPr marL="0" indent="0">
              <a:buNone/>
              <a:defRPr sz="16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pic>
        <p:nvPicPr>
          <p:cNvPr id="6" name="Picture 5">
            <a:extLst>
              <a:ext uri="{FF2B5EF4-FFF2-40B4-BE49-F238E27FC236}">
                <a16:creationId xmlns:a16="http://schemas.microsoft.com/office/drawing/2014/main" id="{9C63927F-098F-4DF9-8962-B50C72B9A1EA}"/>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864245" y="194678"/>
            <a:ext cx="3091319" cy="485548"/>
          </a:xfrm>
          <a:prstGeom prst="rect">
            <a:avLst/>
          </a:prstGeom>
          <a:noFill/>
          <a:ln>
            <a:noFill/>
          </a:ln>
        </p:spPr>
      </p:pic>
      <p:pic>
        <p:nvPicPr>
          <p:cNvPr id="7" name="Picture 6">
            <a:extLst>
              <a:ext uri="{FF2B5EF4-FFF2-40B4-BE49-F238E27FC236}">
                <a16:creationId xmlns:a16="http://schemas.microsoft.com/office/drawing/2014/main" id="{3DD3CF8E-65B0-4FDD-BC8E-4D0E81945CC3}"/>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22509" b="26974"/>
          <a:stretch/>
        </p:blipFill>
        <p:spPr>
          <a:xfrm>
            <a:off x="0" y="6407376"/>
            <a:ext cx="12192000" cy="448871"/>
          </a:xfrm>
          <a:prstGeom prst="rect">
            <a:avLst/>
          </a:prstGeom>
        </p:spPr>
      </p:pic>
    </p:spTree>
    <p:extLst>
      <p:ext uri="{BB962C8B-B14F-4D97-AF65-F5344CB8AC3E}">
        <p14:creationId xmlns:p14="http://schemas.microsoft.com/office/powerpoint/2010/main" val="1108348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B457831-2080-4E5A-9878-A9082717D399}"/>
              </a:ext>
            </a:extLst>
          </p:cNvPr>
          <p:cNvSpPr>
            <a:spLocks noGrp="1"/>
          </p:cNvSpPr>
          <p:nvPr>
            <p:ph type="title"/>
          </p:nvPr>
        </p:nvSpPr>
        <p:spPr>
          <a:xfrm>
            <a:off x="197111" y="194678"/>
            <a:ext cx="8667134" cy="486359"/>
          </a:xfrm>
        </p:spPr>
        <p:txBody>
          <a:bodyPr>
            <a:normAutofit/>
          </a:bodyPr>
          <a:lstStyle>
            <a:lvl1pPr>
              <a:defRPr sz="2400" b="1">
                <a:solidFill>
                  <a:schemeClr val="accent5"/>
                </a:solidFill>
              </a:defRPr>
            </a:lvl1pPr>
          </a:lstStyle>
          <a:p>
            <a:r>
              <a:rPr lang="en-US" dirty="0"/>
              <a:t>Click to edit Master title style</a:t>
            </a:r>
            <a:endParaRPr lang="en-GB" dirty="0"/>
          </a:p>
        </p:txBody>
      </p:sp>
      <p:sp>
        <p:nvSpPr>
          <p:cNvPr id="8" name="Text Placeholder 2">
            <a:extLst>
              <a:ext uri="{FF2B5EF4-FFF2-40B4-BE49-F238E27FC236}">
                <a16:creationId xmlns:a16="http://schemas.microsoft.com/office/drawing/2014/main" id="{1332FF3B-380C-460B-93D0-729ABEBAF18E}"/>
              </a:ext>
            </a:extLst>
          </p:cNvPr>
          <p:cNvSpPr>
            <a:spLocks noGrp="1"/>
          </p:cNvSpPr>
          <p:nvPr>
            <p:ph type="body" idx="13"/>
          </p:nvPr>
        </p:nvSpPr>
        <p:spPr>
          <a:xfrm>
            <a:off x="197109" y="792182"/>
            <a:ext cx="11758455" cy="344458"/>
          </a:xfrm>
          <a:solidFill>
            <a:schemeClr val="bg1">
              <a:lumMod val="95000"/>
            </a:schemeClr>
          </a:solidFill>
        </p:spPr>
        <p:txBody>
          <a:bodyPr anchor="b">
            <a:normAutofit/>
          </a:bodyPr>
          <a:lstStyle>
            <a:lvl1pPr marL="0" indent="0">
              <a:buNone/>
              <a:defRPr sz="16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pic>
        <p:nvPicPr>
          <p:cNvPr id="4" name="Picture 3">
            <a:extLst>
              <a:ext uri="{FF2B5EF4-FFF2-40B4-BE49-F238E27FC236}">
                <a16:creationId xmlns:a16="http://schemas.microsoft.com/office/drawing/2014/main" id="{AC055A92-0B7F-47FE-A4A1-753B388142C5}"/>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864245" y="194678"/>
            <a:ext cx="3091319" cy="485548"/>
          </a:xfrm>
          <a:prstGeom prst="rect">
            <a:avLst/>
          </a:prstGeom>
          <a:noFill/>
          <a:ln>
            <a:noFill/>
          </a:ln>
        </p:spPr>
      </p:pic>
    </p:spTree>
    <p:extLst>
      <p:ext uri="{BB962C8B-B14F-4D97-AF65-F5344CB8AC3E}">
        <p14:creationId xmlns:p14="http://schemas.microsoft.com/office/powerpoint/2010/main" val="3048802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rojectOnAPage">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51FAA40F-D388-459A-A8CD-7AE0EE8048F3}"/>
              </a:ext>
            </a:extLst>
          </p:cNvPr>
          <p:cNvSpPr txBox="1"/>
          <p:nvPr userDrawn="1"/>
        </p:nvSpPr>
        <p:spPr>
          <a:xfrm rot="16200000">
            <a:off x="-268160" y="6236991"/>
            <a:ext cx="873401" cy="276999"/>
          </a:xfrm>
          <a:prstGeom prst="rect">
            <a:avLst/>
          </a:prstGeom>
          <a:noFill/>
        </p:spPr>
        <p:txBody>
          <a:bodyPr wrap="square" rtlCol="0">
            <a:spAutoFit/>
          </a:bodyPr>
          <a:lstStyle/>
          <a:p>
            <a:r>
              <a:rPr lang="en-GB" sz="1200" dirty="0"/>
              <a:t>Milestones</a:t>
            </a:r>
          </a:p>
        </p:txBody>
      </p:sp>
      <p:graphicFrame>
        <p:nvGraphicFramePr>
          <p:cNvPr id="21" name="Diagram 20">
            <a:extLst>
              <a:ext uri="{FF2B5EF4-FFF2-40B4-BE49-F238E27FC236}">
                <a16:creationId xmlns:a16="http://schemas.microsoft.com/office/drawing/2014/main" id="{C424AF2E-1078-448B-A243-C5CBDF33420A}"/>
              </a:ext>
            </a:extLst>
          </p:cNvPr>
          <p:cNvGraphicFramePr/>
          <p:nvPr userDrawn="1">
            <p:extLst>
              <p:ext uri="{D42A27DB-BD31-4B8C-83A1-F6EECF244321}">
                <p14:modId xmlns:p14="http://schemas.microsoft.com/office/powerpoint/2010/main" val="842194349"/>
              </p:ext>
            </p:extLst>
          </p:nvPr>
        </p:nvGraphicFramePr>
        <p:xfrm>
          <a:off x="9809652" y="1350007"/>
          <a:ext cx="2114914" cy="45732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1" name="Picture 10">
            <a:extLst>
              <a:ext uri="{FF2B5EF4-FFF2-40B4-BE49-F238E27FC236}">
                <a16:creationId xmlns:a16="http://schemas.microsoft.com/office/drawing/2014/main" id="{C03FB55A-9216-4D7D-ADDD-21D9EB94A597}"/>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8864245" y="194678"/>
            <a:ext cx="3091319" cy="485548"/>
          </a:xfrm>
          <a:prstGeom prst="rect">
            <a:avLst/>
          </a:prstGeom>
          <a:noFill/>
          <a:ln>
            <a:noFill/>
          </a:ln>
        </p:spPr>
      </p:pic>
      <p:sp>
        <p:nvSpPr>
          <p:cNvPr id="3" name="Text Placeholder 2">
            <a:extLst>
              <a:ext uri="{FF2B5EF4-FFF2-40B4-BE49-F238E27FC236}">
                <a16:creationId xmlns:a16="http://schemas.microsoft.com/office/drawing/2014/main" id="{34702788-6892-46DB-9B8D-7D67DBCA22EA}"/>
              </a:ext>
            </a:extLst>
          </p:cNvPr>
          <p:cNvSpPr>
            <a:spLocks noGrp="1"/>
          </p:cNvSpPr>
          <p:nvPr>
            <p:ph type="body" sz="quarter" idx="10" hasCustomPrompt="1"/>
          </p:nvPr>
        </p:nvSpPr>
        <p:spPr>
          <a:xfrm>
            <a:off x="266699" y="1739849"/>
            <a:ext cx="1858219" cy="4054526"/>
          </a:xfrm>
          <a:solidFill>
            <a:schemeClr val="accent4">
              <a:lumMod val="40000"/>
              <a:lumOff val="60000"/>
            </a:schemeClr>
          </a:solidFill>
        </p:spPr>
        <p:txBody>
          <a:bodyPr>
            <a:normAutofit/>
          </a:bodyPr>
          <a:lstStyle>
            <a:lvl1pPr marL="171450" indent="-171450">
              <a:buFont typeface="Arial" panose="020B0604020202020204" pitchFamily="34" charset="0"/>
              <a:buChar char="•"/>
              <a:defRPr sz="1200"/>
            </a:lvl1pPr>
          </a:lstStyle>
          <a:p>
            <a:pPr lvl="0"/>
            <a:r>
              <a:rPr lang="en-US" dirty="0"/>
              <a:t>In Scope</a:t>
            </a:r>
          </a:p>
          <a:p>
            <a:pPr lvl="0"/>
            <a:r>
              <a:rPr lang="en-US" dirty="0"/>
              <a:t>Edit Master text styles</a:t>
            </a:r>
          </a:p>
        </p:txBody>
      </p:sp>
      <p:sp>
        <p:nvSpPr>
          <p:cNvPr id="7" name="Text Placeholder 6">
            <a:extLst>
              <a:ext uri="{FF2B5EF4-FFF2-40B4-BE49-F238E27FC236}">
                <a16:creationId xmlns:a16="http://schemas.microsoft.com/office/drawing/2014/main" id="{285D9715-983F-4A79-B82D-422DCA4E6816}"/>
              </a:ext>
            </a:extLst>
          </p:cNvPr>
          <p:cNvSpPr>
            <a:spLocks noGrp="1"/>
          </p:cNvSpPr>
          <p:nvPr>
            <p:ph type="body" sz="quarter" idx="11" hasCustomPrompt="1"/>
          </p:nvPr>
        </p:nvSpPr>
        <p:spPr>
          <a:xfrm>
            <a:off x="2259755" y="1739848"/>
            <a:ext cx="1858220" cy="1984427"/>
          </a:xfrm>
          <a:solidFill>
            <a:schemeClr val="accent4">
              <a:lumMod val="20000"/>
              <a:lumOff val="80000"/>
            </a:schemeClr>
          </a:solidFill>
        </p:spPr>
        <p:txBody>
          <a:bodyPr>
            <a:normAutofit/>
          </a:bodyPr>
          <a:lstStyle>
            <a:lvl1pPr marL="171450" indent="-171450">
              <a:buFont typeface="Arial" panose="020B0604020202020204" pitchFamily="34" charset="0"/>
              <a:buChar char="•"/>
              <a:defRPr sz="1200"/>
            </a:lvl1pPr>
          </a:lstStyle>
          <a:p>
            <a:pPr lvl="0"/>
            <a:r>
              <a:rPr lang="en-US" dirty="0"/>
              <a:t>Out of scope</a:t>
            </a:r>
          </a:p>
          <a:p>
            <a:pPr lvl="0"/>
            <a:r>
              <a:rPr lang="en-US" dirty="0"/>
              <a:t>Edit Master text styles</a:t>
            </a:r>
          </a:p>
        </p:txBody>
      </p:sp>
      <p:sp>
        <p:nvSpPr>
          <p:cNvPr id="23" name="Text Placeholder 6">
            <a:extLst>
              <a:ext uri="{FF2B5EF4-FFF2-40B4-BE49-F238E27FC236}">
                <a16:creationId xmlns:a16="http://schemas.microsoft.com/office/drawing/2014/main" id="{A9617978-E616-4566-807E-1FC86F0EFA7D}"/>
              </a:ext>
            </a:extLst>
          </p:cNvPr>
          <p:cNvSpPr>
            <a:spLocks noGrp="1"/>
          </p:cNvSpPr>
          <p:nvPr>
            <p:ph type="body" sz="quarter" idx="12" hasCustomPrompt="1"/>
          </p:nvPr>
        </p:nvSpPr>
        <p:spPr>
          <a:xfrm>
            <a:off x="2274165" y="4098323"/>
            <a:ext cx="1858220" cy="1714889"/>
          </a:xfrm>
          <a:solidFill>
            <a:schemeClr val="accent4"/>
          </a:solidFill>
        </p:spPr>
        <p:txBody>
          <a:bodyPr>
            <a:normAutofit/>
          </a:bodyPr>
          <a:lstStyle>
            <a:lvl1pPr marL="171450" indent="-171450">
              <a:buFont typeface="Arial" panose="020B0604020202020204" pitchFamily="34" charset="0"/>
              <a:buChar char="•"/>
              <a:defRPr sz="1200"/>
            </a:lvl1pPr>
          </a:lstStyle>
          <a:p>
            <a:pPr lvl="0"/>
            <a:r>
              <a:rPr lang="en-US" dirty="0"/>
              <a:t>Stakeholders</a:t>
            </a:r>
          </a:p>
          <a:p>
            <a:pPr lvl="0"/>
            <a:r>
              <a:rPr lang="en-US" dirty="0"/>
              <a:t>Edit Master text styles</a:t>
            </a:r>
          </a:p>
        </p:txBody>
      </p:sp>
      <p:sp>
        <p:nvSpPr>
          <p:cNvPr id="24" name="Text Placeholder 6">
            <a:extLst>
              <a:ext uri="{FF2B5EF4-FFF2-40B4-BE49-F238E27FC236}">
                <a16:creationId xmlns:a16="http://schemas.microsoft.com/office/drawing/2014/main" id="{679E5F5F-A6A2-4FEA-8937-2FE363E199AB}"/>
              </a:ext>
            </a:extLst>
          </p:cNvPr>
          <p:cNvSpPr>
            <a:spLocks noGrp="1"/>
          </p:cNvSpPr>
          <p:nvPr>
            <p:ph type="body" sz="quarter" idx="13" hasCustomPrompt="1"/>
          </p:nvPr>
        </p:nvSpPr>
        <p:spPr>
          <a:xfrm>
            <a:off x="4270375" y="1736116"/>
            <a:ext cx="2797908" cy="900945"/>
          </a:xfrm>
          <a:solidFill>
            <a:schemeClr val="bg2">
              <a:lumMod val="20000"/>
              <a:lumOff val="80000"/>
            </a:schemeClr>
          </a:solidFill>
        </p:spPr>
        <p:txBody>
          <a:bodyPr>
            <a:normAutofit/>
          </a:bodyPr>
          <a:lstStyle>
            <a:lvl1pPr marL="171450" indent="-171450">
              <a:buFont typeface="Arial" panose="020B0604020202020204" pitchFamily="34" charset="0"/>
              <a:buChar char="•"/>
              <a:defRPr sz="1200"/>
            </a:lvl1pPr>
          </a:lstStyle>
          <a:p>
            <a:pPr lvl="0"/>
            <a:r>
              <a:rPr lang="en-US" dirty="0"/>
              <a:t>Interdependencies</a:t>
            </a:r>
          </a:p>
          <a:p>
            <a:pPr lvl="0"/>
            <a:r>
              <a:rPr lang="en-US" dirty="0"/>
              <a:t>Edit Master text styles</a:t>
            </a:r>
          </a:p>
        </p:txBody>
      </p:sp>
      <p:sp>
        <p:nvSpPr>
          <p:cNvPr id="25" name="Text Placeholder 6">
            <a:extLst>
              <a:ext uri="{FF2B5EF4-FFF2-40B4-BE49-F238E27FC236}">
                <a16:creationId xmlns:a16="http://schemas.microsoft.com/office/drawing/2014/main" id="{283432E0-A75E-4480-9327-C300F83E377A}"/>
              </a:ext>
            </a:extLst>
          </p:cNvPr>
          <p:cNvSpPr>
            <a:spLocks noGrp="1"/>
          </p:cNvSpPr>
          <p:nvPr>
            <p:ph type="body" sz="quarter" idx="14" hasCustomPrompt="1"/>
          </p:nvPr>
        </p:nvSpPr>
        <p:spPr>
          <a:xfrm>
            <a:off x="4271535" y="2906295"/>
            <a:ext cx="2797908" cy="1099165"/>
          </a:xfrm>
          <a:solidFill>
            <a:schemeClr val="bg2">
              <a:lumMod val="20000"/>
              <a:lumOff val="80000"/>
            </a:schemeClr>
          </a:solidFill>
        </p:spPr>
        <p:txBody>
          <a:bodyPr>
            <a:normAutofit/>
          </a:bodyPr>
          <a:lstStyle>
            <a:lvl1pPr marL="0" indent="0">
              <a:buNone/>
              <a:defRPr sz="1200"/>
            </a:lvl1pPr>
          </a:lstStyle>
          <a:p>
            <a:pPr lvl="0"/>
            <a:r>
              <a:rPr lang="en-US" dirty="0"/>
              <a:t>Enablers</a:t>
            </a:r>
          </a:p>
          <a:p>
            <a:pPr lvl="0"/>
            <a:r>
              <a:rPr lang="en-US" dirty="0"/>
              <a:t>Edit Master text styles</a:t>
            </a:r>
          </a:p>
        </p:txBody>
      </p:sp>
      <p:sp>
        <p:nvSpPr>
          <p:cNvPr id="26" name="Text Placeholder 6">
            <a:extLst>
              <a:ext uri="{FF2B5EF4-FFF2-40B4-BE49-F238E27FC236}">
                <a16:creationId xmlns:a16="http://schemas.microsoft.com/office/drawing/2014/main" id="{79B53FFE-D652-4503-85B3-ABAB452801AA}"/>
              </a:ext>
            </a:extLst>
          </p:cNvPr>
          <p:cNvSpPr>
            <a:spLocks noGrp="1"/>
          </p:cNvSpPr>
          <p:nvPr>
            <p:ph type="body" sz="quarter" idx="15" hasCustomPrompt="1"/>
          </p:nvPr>
        </p:nvSpPr>
        <p:spPr>
          <a:xfrm>
            <a:off x="4262010" y="4498813"/>
            <a:ext cx="2797908" cy="1314400"/>
          </a:xfrm>
          <a:solidFill>
            <a:schemeClr val="bg2">
              <a:lumMod val="40000"/>
              <a:lumOff val="60000"/>
            </a:schemeClr>
          </a:solidFill>
        </p:spPr>
        <p:txBody>
          <a:bodyPr>
            <a:normAutofit/>
          </a:bodyPr>
          <a:lstStyle>
            <a:lvl1pPr marL="0" indent="0">
              <a:buNone/>
              <a:defRPr sz="1200"/>
            </a:lvl1pPr>
          </a:lstStyle>
          <a:p>
            <a:pPr lvl="0"/>
            <a:r>
              <a:rPr lang="en-US" dirty="0"/>
              <a:t>Biggest decision/ risks</a:t>
            </a:r>
          </a:p>
          <a:p>
            <a:pPr lvl="0"/>
            <a:r>
              <a:rPr lang="en-US" dirty="0"/>
              <a:t>Edit Master text styles</a:t>
            </a:r>
          </a:p>
        </p:txBody>
      </p:sp>
      <p:sp>
        <p:nvSpPr>
          <p:cNvPr id="27" name="Text Placeholder 6">
            <a:extLst>
              <a:ext uri="{FF2B5EF4-FFF2-40B4-BE49-F238E27FC236}">
                <a16:creationId xmlns:a16="http://schemas.microsoft.com/office/drawing/2014/main" id="{E90B3B7E-2190-4E1B-BCC6-993FFC71928C}"/>
              </a:ext>
            </a:extLst>
          </p:cNvPr>
          <p:cNvSpPr>
            <a:spLocks noGrp="1"/>
          </p:cNvSpPr>
          <p:nvPr>
            <p:ph type="body" sz="quarter" idx="16" hasCustomPrompt="1"/>
          </p:nvPr>
        </p:nvSpPr>
        <p:spPr>
          <a:xfrm>
            <a:off x="7188543" y="1736116"/>
            <a:ext cx="2508372" cy="545755"/>
          </a:xfrm>
          <a:solidFill>
            <a:schemeClr val="accent5">
              <a:lumMod val="20000"/>
              <a:lumOff val="80000"/>
            </a:schemeClr>
          </a:solidFill>
        </p:spPr>
        <p:txBody>
          <a:bodyPr>
            <a:normAutofit/>
          </a:bodyPr>
          <a:lstStyle>
            <a:lvl1pPr marL="0" indent="0">
              <a:buNone/>
              <a:defRPr sz="1200"/>
            </a:lvl1pPr>
          </a:lstStyle>
          <a:p>
            <a:pPr lvl="0"/>
            <a:r>
              <a:rPr lang="en-US" dirty="0"/>
              <a:t>Project Sponsor/ SRO</a:t>
            </a:r>
          </a:p>
          <a:p>
            <a:pPr lvl="0"/>
            <a:r>
              <a:rPr lang="en-US" dirty="0"/>
              <a:t>Edit Master text styles</a:t>
            </a:r>
          </a:p>
        </p:txBody>
      </p:sp>
      <p:sp>
        <p:nvSpPr>
          <p:cNvPr id="28" name="Text Placeholder 6">
            <a:extLst>
              <a:ext uri="{FF2B5EF4-FFF2-40B4-BE49-F238E27FC236}">
                <a16:creationId xmlns:a16="http://schemas.microsoft.com/office/drawing/2014/main" id="{3CCDDE54-D073-466C-8CDA-9BBC11537DDE}"/>
              </a:ext>
            </a:extLst>
          </p:cNvPr>
          <p:cNvSpPr>
            <a:spLocks noGrp="1"/>
          </p:cNvSpPr>
          <p:nvPr>
            <p:ph type="body" sz="quarter" idx="17" hasCustomPrompt="1"/>
          </p:nvPr>
        </p:nvSpPr>
        <p:spPr>
          <a:xfrm>
            <a:off x="7189544" y="2537779"/>
            <a:ext cx="2508372" cy="736777"/>
          </a:xfrm>
          <a:solidFill>
            <a:schemeClr val="accent5">
              <a:lumMod val="20000"/>
              <a:lumOff val="80000"/>
            </a:schemeClr>
          </a:solidFill>
        </p:spPr>
        <p:txBody>
          <a:bodyPr>
            <a:normAutofit/>
          </a:bodyPr>
          <a:lstStyle>
            <a:lvl1pPr marL="0" indent="0">
              <a:buNone/>
              <a:defRPr sz="1200"/>
            </a:lvl1pPr>
          </a:lstStyle>
          <a:p>
            <a:pPr lvl="0"/>
            <a:r>
              <a:rPr lang="en-US" dirty="0"/>
              <a:t>RPB governance board</a:t>
            </a:r>
          </a:p>
          <a:p>
            <a:pPr lvl="0"/>
            <a:r>
              <a:rPr lang="en-US" dirty="0"/>
              <a:t>Project governance board</a:t>
            </a:r>
          </a:p>
        </p:txBody>
      </p:sp>
      <p:sp>
        <p:nvSpPr>
          <p:cNvPr id="29" name="Text Placeholder 6">
            <a:extLst>
              <a:ext uri="{FF2B5EF4-FFF2-40B4-BE49-F238E27FC236}">
                <a16:creationId xmlns:a16="http://schemas.microsoft.com/office/drawing/2014/main" id="{B74CB19A-756B-4D2A-A534-276EACCD54EB}"/>
              </a:ext>
            </a:extLst>
          </p:cNvPr>
          <p:cNvSpPr>
            <a:spLocks noGrp="1"/>
          </p:cNvSpPr>
          <p:nvPr>
            <p:ph type="body" sz="quarter" idx="18" hasCustomPrompt="1"/>
          </p:nvPr>
        </p:nvSpPr>
        <p:spPr>
          <a:xfrm>
            <a:off x="7188543" y="3569607"/>
            <a:ext cx="2508372" cy="841499"/>
          </a:xfrm>
          <a:solidFill>
            <a:schemeClr val="accent5">
              <a:lumMod val="20000"/>
              <a:lumOff val="80000"/>
            </a:schemeClr>
          </a:solidFill>
        </p:spPr>
        <p:txBody>
          <a:bodyPr>
            <a:normAutofit/>
          </a:bodyPr>
          <a:lstStyle>
            <a:lvl1pPr marL="0" indent="0">
              <a:buNone/>
              <a:defRPr sz="1200"/>
            </a:lvl1pPr>
          </a:lstStyle>
          <a:p>
            <a:pPr lvl="0"/>
            <a:r>
              <a:rPr lang="en-US" dirty="0"/>
              <a:t>Project team</a:t>
            </a:r>
          </a:p>
          <a:p>
            <a:pPr lvl="0"/>
            <a:r>
              <a:rPr lang="en-US" dirty="0"/>
              <a:t>Project support</a:t>
            </a:r>
          </a:p>
          <a:p>
            <a:pPr lvl="0"/>
            <a:r>
              <a:rPr lang="en-US" dirty="0"/>
              <a:t>Resources</a:t>
            </a:r>
          </a:p>
        </p:txBody>
      </p:sp>
      <p:sp>
        <p:nvSpPr>
          <p:cNvPr id="31" name="Text Placeholder 6">
            <a:extLst>
              <a:ext uri="{FF2B5EF4-FFF2-40B4-BE49-F238E27FC236}">
                <a16:creationId xmlns:a16="http://schemas.microsoft.com/office/drawing/2014/main" id="{03FA4972-95F9-4BD5-BBE9-ECA00D3E3A2E}"/>
              </a:ext>
            </a:extLst>
          </p:cNvPr>
          <p:cNvSpPr>
            <a:spLocks noGrp="1"/>
          </p:cNvSpPr>
          <p:nvPr>
            <p:ph type="body" sz="quarter" idx="20" hasCustomPrompt="1"/>
          </p:nvPr>
        </p:nvSpPr>
        <p:spPr>
          <a:xfrm>
            <a:off x="7179205" y="4406834"/>
            <a:ext cx="2537001" cy="1406379"/>
          </a:xfrm>
          <a:solidFill>
            <a:schemeClr val="accent5">
              <a:lumMod val="40000"/>
              <a:lumOff val="60000"/>
            </a:schemeClr>
          </a:solidFill>
        </p:spPr>
        <p:txBody>
          <a:bodyPr>
            <a:normAutofit/>
          </a:bodyPr>
          <a:lstStyle>
            <a:lvl1pPr marL="0" indent="0">
              <a:buNone/>
              <a:defRPr sz="1200"/>
            </a:lvl1pPr>
          </a:lstStyle>
          <a:p>
            <a:pPr lvl="0"/>
            <a:r>
              <a:rPr lang="en-US" dirty="0"/>
              <a:t>Investment required</a:t>
            </a:r>
          </a:p>
          <a:p>
            <a:pPr lvl="0"/>
            <a:r>
              <a:rPr lang="en-US" dirty="0"/>
              <a:t>Edit Master text styles</a:t>
            </a:r>
          </a:p>
        </p:txBody>
      </p:sp>
      <p:sp>
        <p:nvSpPr>
          <p:cNvPr id="32" name="Text Placeholder 6">
            <a:extLst>
              <a:ext uri="{FF2B5EF4-FFF2-40B4-BE49-F238E27FC236}">
                <a16:creationId xmlns:a16="http://schemas.microsoft.com/office/drawing/2014/main" id="{AE7713FB-8481-4DBC-9496-505C8453638C}"/>
              </a:ext>
            </a:extLst>
          </p:cNvPr>
          <p:cNvSpPr>
            <a:spLocks noGrp="1"/>
          </p:cNvSpPr>
          <p:nvPr>
            <p:ph type="body" sz="quarter" idx="21" hasCustomPrompt="1"/>
          </p:nvPr>
        </p:nvSpPr>
        <p:spPr>
          <a:xfrm>
            <a:off x="9850855" y="1449872"/>
            <a:ext cx="2099187" cy="1673347"/>
          </a:xfrm>
          <a:solidFill>
            <a:schemeClr val="accent3">
              <a:lumMod val="20000"/>
              <a:lumOff val="80000"/>
            </a:schemeClr>
          </a:solidFill>
        </p:spPr>
        <p:txBody>
          <a:bodyPr>
            <a:normAutofit/>
          </a:bodyPr>
          <a:lstStyle>
            <a:lvl1pPr marL="0" indent="0">
              <a:buNone/>
              <a:defRPr sz="1200"/>
            </a:lvl1pPr>
          </a:lstStyle>
          <a:p>
            <a:pPr lvl="0"/>
            <a:r>
              <a:rPr lang="en-GB" dirty="0"/>
              <a:t>Reporting frequency:</a:t>
            </a:r>
          </a:p>
          <a:p>
            <a:pPr lvl="0"/>
            <a:r>
              <a:rPr lang="en-GB" dirty="0"/>
              <a:t>Highlight reporting: </a:t>
            </a:r>
          </a:p>
          <a:p>
            <a:pPr lvl="0"/>
            <a:r>
              <a:rPr lang="en-GB" dirty="0"/>
              <a:t>Risk log: </a:t>
            </a:r>
          </a:p>
          <a:p>
            <a:pPr lvl="0"/>
            <a:r>
              <a:rPr lang="en-GB" dirty="0"/>
              <a:t>Change requests: </a:t>
            </a:r>
          </a:p>
          <a:p>
            <a:pPr lvl="0"/>
            <a:r>
              <a:rPr lang="en-GB" dirty="0"/>
              <a:t>Escalation:</a:t>
            </a:r>
          </a:p>
          <a:p>
            <a:pPr lvl="0"/>
            <a:r>
              <a:rPr lang="en-US" dirty="0"/>
              <a:t>Edit Master text styles</a:t>
            </a:r>
          </a:p>
        </p:txBody>
      </p:sp>
      <p:sp>
        <p:nvSpPr>
          <p:cNvPr id="38" name="Title 1">
            <a:extLst>
              <a:ext uri="{FF2B5EF4-FFF2-40B4-BE49-F238E27FC236}">
                <a16:creationId xmlns:a16="http://schemas.microsoft.com/office/drawing/2014/main" id="{4637B4DD-1F3E-4A96-A0D1-8FFC83183E0D}"/>
              </a:ext>
            </a:extLst>
          </p:cNvPr>
          <p:cNvSpPr>
            <a:spLocks noGrp="1"/>
          </p:cNvSpPr>
          <p:nvPr>
            <p:ph type="title"/>
          </p:nvPr>
        </p:nvSpPr>
        <p:spPr>
          <a:xfrm>
            <a:off x="266701" y="194678"/>
            <a:ext cx="8597544" cy="486359"/>
          </a:xfrm>
        </p:spPr>
        <p:txBody>
          <a:bodyPr>
            <a:normAutofit/>
          </a:bodyPr>
          <a:lstStyle>
            <a:lvl1pPr>
              <a:defRPr sz="2400" b="1">
                <a:solidFill>
                  <a:schemeClr val="accent5"/>
                </a:solidFill>
              </a:defRPr>
            </a:lvl1pPr>
          </a:lstStyle>
          <a:p>
            <a:r>
              <a:rPr lang="en-US" dirty="0"/>
              <a:t>Click to edit Master title style</a:t>
            </a:r>
            <a:endParaRPr lang="en-GB" dirty="0"/>
          </a:p>
        </p:txBody>
      </p:sp>
      <p:sp>
        <p:nvSpPr>
          <p:cNvPr id="47" name="Text Placeholder 6">
            <a:extLst>
              <a:ext uri="{FF2B5EF4-FFF2-40B4-BE49-F238E27FC236}">
                <a16:creationId xmlns:a16="http://schemas.microsoft.com/office/drawing/2014/main" id="{E67A68D8-715C-48B8-82EC-551C781F2B22}"/>
              </a:ext>
            </a:extLst>
          </p:cNvPr>
          <p:cNvSpPr>
            <a:spLocks noGrp="1"/>
          </p:cNvSpPr>
          <p:nvPr>
            <p:ph type="body" sz="quarter" idx="34"/>
          </p:nvPr>
        </p:nvSpPr>
        <p:spPr>
          <a:xfrm>
            <a:off x="5215954" y="5993386"/>
            <a:ext cx="860748" cy="288650"/>
          </a:xfrm>
          <a:solidFill>
            <a:schemeClr val="accent5"/>
          </a:solidFill>
        </p:spPr>
        <p:txBody>
          <a:bodyPr tIns="36000">
            <a:noAutofit/>
          </a:bodyPr>
          <a:lstStyle>
            <a:lvl1pPr marL="0" indent="0">
              <a:buNone/>
              <a:defRPr sz="1000" b="1">
                <a:solidFill>
                  <a:schemeClr val="bg1"/>
                </a:solidFill>
              </a:defRPr>
            </a:lvl1pPr>
          </a:lstStyle>
          <a:p>
            <a:pPr lvl="0"/>
            <a:r>
              <a:rPr lang="en-US" dirty="0"/>
              <a:t>Edit Master text styles</a:t>
            </a:r>
          </a:p>
        </p:txBody>
      </p:sp>
      <p:sp>
        <p:nvSpPr>
          <p:cNvPr id="48" name="Text Placeholder 6">
            <a:extLst>
              <a:ext uri="{FF2B5EF4-FFF2-40B4-BE49-F238E27FC236}">
                <a16:creationId xmlns:a16="http://schemas.microsoft.com/office/drawing/2014/main" id="{4679FFAB-ACA4-4291-8B2A-E26DF004A849}"/>
              </a:ext>
            </a:extLst>
          </p:cNvPr>
          <p:cNvSpPr>
            <a:spLocks noGrp="1"/>
          </p:cNvSpPr>
          <p:nvPr>
            <p:ph type="body" sz="quarter" idx="35"/>
          </p:nvPr>
        </p:nvSpPr>
        <p:spPr>
          <a:xfrm>
            <a:off x="314002" y="5993386"/>
            <a:ext cx="860748" cy="288650"/>
          </a:xfrm>
          <a:solidFill>
            <a:schemeClr val="accent5"/>
          </a:solidFill>
        </p:spPr>
        <p:txBody>
          <a:bodyPr tIns="36000">
            <a:noAutofit/>
          </a:bodyPr>
          <a:lstStyle>
            <a:lvl1pPr marL="0" indent="0">
              <a:buNone/>
              <a:defRPr sz="1000" b="1">
                <a:solidFill>
                  <a:schemeClr val="bg1"/>
                </a:solidFill>
              </a:defRPr>
            </a:lvl1pPr>
          </a:lstStyle>
          <a:p>
            <a:pPr lvl="0"/>
            <a:r>
              <a:rPr lang="en-US" dirty="0"/>
              <a:t>Edit Master text styles</a:t>
            </a:r>
          </a:p>
        </p:txBody>
      </p:sp>
      <p:sp>
        <p:nvSpPr>
          <p:cNvPr id="49" name="Text Placeholder 6">
            <a:extLst>
              <a:ext uri="{FF2B5EF4-FFF2-40B4-BE49-F238E27FC236}">
                <a16:creationId xmlns:a16="http://schemas.microsoft.com/office/drawing/2014/main" id="{F8D713CA-955B-4F2A-8692-6F875FC2B300}"/>
              </a:ext>
            </a:extLst>
          </p:cNvPr>
          <p:cNvSpPr>
            <a:spLocks noGrp="1"/>
          </p:cNvSpPr>
          <p:nvPr>
            <p:ph type="body" sz="quarter" idx="36"/>
          </p:nvPr>
        </p:nvSpPr>
        <p:spPr>
          <a:xfrm>
            <a:off x="1295627" y="5989398"/>
            <a:ext cx="860748" cy="288650"/>
          </a:xfrm>
          <a:solidFill>
            <a:schemeClr val="accent5"/>
          </a:solidFill>
        </p:spPr>
        <p:txBody>
          <a:bodyPr tIns="36000">
            <a:noAutofit/>
          </a:bodyPr>
          <a:lstStyle>
            <a:lvl1pPr marL="0" indent="0">
              <a:buNone/>
              <a:defRPr sz="1000" b="1">
                <a:solidFill>
                  <a:schemeClr val="bg1"/>
                </a:solidFill>
              </a:defRPr>
            </a:lvl1pPr>
          </a:lstStyle>
          <a:p>
            <a:pPr lvl="0"/>
            <a:r>
              <a:rPr lang="en-US" dirty="0"/>
              <a:t>Edit Master text styles</a:t>
            </a:r>
          </a:p>
        </p:txBody>
      </p:sp>
      <p:sp>
        <p:nvSpPr>
          <p:cNvPr id="50" name="Text Placeholder 6">
            <a:extLst>
              <a:ext uri="{FF2B5EF4-FFF2-40B4-BE49-F238E27FC236}">
                <a16:creationId xmlns:a16="http://schemas.microsoft.com/office/drawing/2014/main" id="{2783D637-C759-49FD-8853-D4149E33DD89}"/>
              </a:ext>
            </a:extLst>
          </p:cNvPr>
          <p:cNvSpPr>
            <a:spLocks noGrp="1"/>
          </p:cNvSpPr>
          <p:nvPr>
            <p:ph type="body" sz="quarter" idx="37"/>
          </p:nvPr>
        </p:nvSpPr>
        <p:spPr>
          <a:xfrm>
            <a:off x="2274165" y="5989398"/>
            <a:ext cx="860748" cy="288650"/>
          </a:xfrm>
          <a:solidFill>
            <a:schemeClr val="accent5"/>
          </a:solidFill>
        </p:spPr>
        <p:txBody>
          <a:bodyPr tIns="36000">
            <a:noAutofit/>
          </a:bodyPr>
          <a:lstStyle>
            <a:lvl1pPr marL="0" indent="0">
              <a:buNone/>
              <a:defRPr sz="1000" b="1">
                <a:solidFill>
                  <a:schemeClr val="bg1"/>
                </a:solidFill>
              </a:defRPr>
            </a:lvl1pPr>
          </a:lstStyle>
          <a:p>
            <a:pPr lvl="0"/>
            <a:r>
              <a:rPr lang="en-US" dirty="0"/>
              <a:t>Edit Master text styles</a:t>
            </a:r>
          </a:p>
        </p:txBody>
      </p:sp>
      <p:sp>
        <p:nvSpPr>
          <p:cNvPr id="51" name="Text Placeholder 6">
            <a:extLst>
              <a:ext uri="{FF2B5EF4-FFF2-40B4-BE49-F238E27FC236}">
                <a16:creationId xmlns:a16="http://schemas.microsoft.com/office/drawing/2014/main" id="{E871D387-762C-4817-9332-348497612D2D}"/>
              </a:ext>
            </a:extLst>
          </p:cNvPr>
          <p:cNvSpPr>
            <a:spLocks noGrp="1"/>
          </p:cNvSpPr>
          <p:nvPr>
            <p:ph type="body" sz="quarter" idx="38"/>
          </p:nvPr>
        </p:nvSpPr>
        <p:spPr>
          <a:xfrm>
            <a:off x="3259691" y="5989398"/>
            <a:ext cx="860748" cy="288650"/>
          </a:xfrm>
          <a:solidFill>
            <a:schemeClr val="accent5"/>
          </a:solidFill>
        </p:spPr>
        <p:txBody>
          <a:bodyPr tIns="36000">
            <a:noAutofit/>
          </a:bodyPr>
          <a:lstStyle>
            <a:lvl1pPr marL="0" indent="0">
              <a:buNone/>
              <a:defRPr sz="1000" b="1">
                <a:solidFill>
                  <a:schemeClr val="bg1"/>
                </a:solidFill>
              </a:defRPr>
            </a:lvl1pPr>
          </a:lstStyle>
          <a:p>
            <a:pPr lvl="0"/>
            <a:r>
              <a:rPr lang="en-US" dirty="0"/>
              <a:t>Edit Master text styles</a:t>
            </a:r>
          </a:p>
        </p:txBody>
      </p:sp>
      <p:sp>
        <p:nvSpPr>
          <p:cNvPr id="52" name="Text Placeholder 6">
            <a:extLst>
              <a:ext uri="{FF2B5EF4-FFF2-40B4-BE49-F238E27FC236}">
                <a16:creationId xmlns:a16="http://schemas.microsoft.com/office/drawing/2014/main" id="{FCF1C81E-7221-4DA4-AAE9-EF32F02C9C36}"/>
              </a:ext>
            </a:extLst>
          </p:cNvPr>
          <p:cNvSpPr>
            <a:spLocks noGrp="1"/>
          </p:cNvSpPr>
          <p:nvPr>
            <p:ph type="body" sz="quarter" idx="39"/>
          </p:nvPr>
        </p:nvSpPr>
        <p:spPr>
          <a:xfrm>
            <a:off x="4237416" y="5989398"/>
            <a:ext cx="860748" cy="288650"/>
          </a:xfrm>
          <a:solidFill>
            <a:schemeClr val="accent5"/>
          </a:solidFill>
        </p:spPr>
        <p:txBody>
          <a:bodyPr tIns="36000">
            <a:noAutofit/>
          </a:bodyPr>
          <a:lstStyle>
            <a:lvl1pPr marL="0" indent="0">
              <a:buNone/>
              <a:defRPr sz="1000" b="1">
                <a:solidFill>
                  <a:schemeClr val="bg1"/>
                </a:solidFill>
              </a:defRPr>
            </a:lvl1pPr>
          </a:lstStyle>
          <a:p>
            <a:pPr lvl="0"/>
            <a:r>
              <a:rPr lang="en-US" dirty="0"/>
              <a:t>Edit Master text styles</a:t>
            </a:r>
          </a:p>
        </p:txBody>
      </p:sp>
      <p:sp>
        <p:nvSpPr>
          <p:cNvPr id="53" name="Text Placeholder 6">
            <a:extLst>
              <a:ext uri="{FF2B5EF4-FFF2-40B4-BE49-F238E27FC236}">
                <a16:creationId xmlns:a16="http://schemas.microsoft.com/office/drawing/2014/main" id="{5D847E21-C0ED-480A-9320-37EADE7FD006}"/>
              </a:ext>
            </a:extLst>
          </p:cNvPr>
          <p:cNvSpPr>
            <a:spLocks noGrp="1"/>
          </p:cNvSpPr>
          <p:nvPr>
            <p:ph type="body" sz="quarter" idx="40"/>
          </p:nvPr>
        </p:nvSpPr>
        <p:spPr>
          <a:xfrm>
            <a:off x="6205380" y="5991592"/>
            <a:ext cx="860748" cy="288650"/>
          </a:xfrm>
          <a:solidFill>
            <a:schemeClr val="accent5"/>
          </a:solidFill>
        </p:spPr>
        <p:txBody>
          <a:bodyPr tIns="36000">
            <a:noAutofit/>
          </a:bodyPr>
          <a:lstStyle>
            <a:lvl1pPr marL="0" indent="0">
              <a:buNone/>
              <a:defRPr sz="1000" b="1">
                <a:solidFill>
                  <a:schemeClr val="bg1"/>
                </a:solidFill>
              </a:defRPr>
            </a:lvl1pPr>
          </a:lstStyle>
          <a:p>
            <a:pPr lvl="0"/>
            <a:r>
              <a:rPr lang="en-US" dirty="0"/>
              <a:t>Edit Master text styles</a:t>
            </a:r>
          </a:p>
        </p:txBody>
      </p:sp>
      <p:sp>
        <p:nvSpPr>
          <p:cNvPr id="54" name="Text Placeholder 6">
            <a:extLst>
              <a:ext uri="{FF2B5EF4-FFF2-40B4-BE49-F238E27FC236}">
                <a16:creationId xmlns:a16="http://schemas.microsoft.com/office/drawing/2014/main" id="{DE8CCDE1-D0A9-4108-8322-F0FA62E8A913}"/>
              </a:ext>
            </a:extLst>
          </p:cNvPr>
          <p:cNvSpPr>
            <a:spLocks noGrp="1"/>
          </p:cNvSpPr>
          <p:nvPr>
            <p:ph type="body" sz="quarter" idx="41"/>
          </p:nvPr>
        </p:nvSpPr>
        <p:spPr>
          <a:xfrm>
            <a:off x="7179205" y="5998408"/>
            <a:ext cx="860748" cy="288650"/>
          </a:xfrm>
          <a:solidFill>
            <a:schemeClr val="accent5"/>
          </a:solidFill>
        </p:spPr>
        <p:txBody>
          <a:bodyPr tIns="36000">
            <a:noAutofit/>
          </a:bodyPr>
          <a:lstStyle>
            <a:lvl1pPr marL="0" indent="0">
              <a:buNone/>
              <a:defRPr sz="1000" b="1">
                <a:solidFill>
                  <a:schemeClr val="bg1"/>
                </a:solidFill>
              </a:defRPr>
            </a:lvl1pPr>
          </a:lstStyle>
          <a:p>
            <a:pPr lvl="0"/>
            <a:r>
              <a:rPr lang="en-US" dirty="0"/>
              <a:t>Edit Master text styles</a:t>
            </a:r>
          </a:p>
        </p:txBody>
      </p:sp>
      <p:sp>
        <p:nvSpPr>
          <p:cNvPr id="55" name="Text Placeholder 6">
            <a:extLst>
              <a:ext uri="{FF2B5EF4-FFF2-40B4-BE49-F238E27FC236}">
                <a16:creationId xmlns:a16="http://schemas.microsoft.com/office/drawing/2014/main" id="{F412C698-1DC9-4561-9F1E-1046A8CF877E}"/>
              </a:ext>
            </a:extLst>
          </p:cNvPr>
          <p:cNvSpPr>
            <a:spLocks noGrp="1"/>
          </p:cNvSpPr>
          <p:nvPr>
            <p:ph type="body" sz="quarter" idx="42"/>
          </p:nvPr>
        </p:nvSpPr>
        <p:spPr>
          <a:xfrm>
            <a:off x="8167792" y="5998446"/>
            <a:ext cx="860748" cy="288650"/>
          </a:xfrm>
          <a:solidFill>
            <a:schemeClr val="accent5"/>
          </a:solidFill>
        </p:spPr>
        <p:txBody>
          <a:bodyPr tIns="36000">
            <a:noAutofit/>
          </a:bodyPr>
          <a:lstStyle>
            <a:lvl1pPr marL="0" indent="0">
              <a:buNone/>
              <a:defRPr sz="1000" b="1">
                <a:solidFill>
                  <a:schemeClr val="bg1"/>
                </a:solidFill>
              </a:defRPr>
            </a:lvl1pPr>
          </a:lstStyle>
          <a:p>
            <a:pPr lvl="0"/>
            <a:r>
              <a:rPr lang="en-US" dirty="0"/>
              <a:t>Edit Master text styles</a:t>
            </a:r>
          </a:p>
        </p:txBody>
      </p:sp>
      <p:sp>
        <p:nvSpPr>
          <p:cNvPr id="56" name="Text Placeholder 6">
            <a:extLst>
              <a:ext uri="{FF2B5EF4-FFF2-40B4-BE49-F238E27FC236}">
                <a16:creationId xmlns:a16="http://schemas.microsoft.com/office/drawing/2014/main" id="{2845443A-7621-4A53-BC58-6B65095BCADF}"/>
              </a:ext>
            </a:extLst>
          </p:cNvPr>
          <p:cNvSpPr>
            <a:spLocks noGrp="1"/>
          </p:cNvSpPr>
          <p:nvPr>
            <p:ph type="body" sz="quarter" idx="43"/>
          </p:nvPr>
        </p:nvSpPr>
        <p:spPr>
          <a:xfrm>
            <a:off x="9143269" y="5998408"/>
            <a:ext cx="860748" cy="288650"/>
          </a:xfrm>
          <a:solidFill>
            <a:schemeClr val="accent5"/>
          </a:solidFill>
        </p:spPr>
        <p:txBody>
          <a:bodyPr tIns="36000">
            <a:noAutofit/>
          </a:bodyPr>
          <a:lstStyle>
            <a:lvl1pPr marL="0" indent="0">
              <a:buNone/>
              <a:defRPr sz="1000" b="1">
                <a:solidFill>
                  <a:schemeClr val="bg1"/>
                </a:solidFill>
              </a:defRPr>
            </a:lvl1pPr>
          </a:lstStyle>
          <a:p>
            <a:pPr lvl="0"/>
            <a:r>
              <a:rPr lang="en-US" dirty="0"/>
              <a:t>Edit Master text styles</a:t>
            </a:r>
          </a:p>
        </p:txBody>
      </p:sp>
      <p:sp>
        <p:nvSpPr>
          <p:cNvPr id="57" name="Text Placeholder 6">
            <a:extLst>
              <a:ext uri="{FF2B5EF4-FFF2-40B4-BE49-F238E27FC236}">
                <a16:creationId xmlns:a16="http://schemas.microsoft.com/office/drawing/2014/main" id="{FA0ECEBD-B1F1-4D4E-BB0F-26C1145B4D93}"/>
              </a:ext>
            </a:extLst>
          </p:cNvPr>
          <p:cNvSpPr>
            <a:spLocks noGrp="1"/>
          </p:cNvSpPr>
          <p:nvPr>
            <p:ph type="body" sz="quarter" idx="44"/>
          </p:nvPr>
        </p:nvSpPr>
        <p:spPr>
          <a:xfrm>
            <a:off x="10125301" y="6004882"/>
            <a:ext cx="860748" cy="288650"/>
          </a:xfrm>
          <a:solidFill>
            <a:schemeClr val="accent5"/>
          </a:solidFill>
        </p:spPr>
        <p:txBody>
          <a:bodyPr tIns="36000">
            <a:noAutofit/>
          </a:bodyPr>
          <a:lstStyle>
            <a:lvl1pPr marL="0" indent="0">
              <a:buNone/>
              <a:defRPr sz="1000" b="1">
                <a:solidFill>
                  <a:schemeClr val="bg1"/>
                </a:solidFill>
              </a:defRPr>
            </a:lvl1pPr>
          </a:lstStyle>
          <a:p>
            <a:pPr lvl="0"/>
            <a:r>
              <a:rPr lang="en-US" dirty="0"/>
              <a:t>Edit Master text styles</a:t>
            </a:r>
          </a:p>
        </p:txBody>
      </p:sp>
      <p:sp>
        <p:nvSpPr>
          <p:cNvPr id="58" name="Text Placeholder 6">
            <a:extLst>
              <a:ext uri="{FF2B5EF4-FFF2-40B4-BE49-F238E27FC236}">
                <a16:creationId xmlns:a16="http://schemas.microsoft.com/office/drawing/2014/main" id="{BD048C4C-E7E7-401F-A416-55ED62BF6B1F}"/>
              </a:ext>
            </a:extLst>
          </p:cNvPr>
          <p:cNvSpPr>
            <a:spLocks noGrp="1"/>
          </p:cNvSpPr>
          <p:nvPr>
            <p:ph type="body" sz="quarter" idx="45"/>
          </p:nvPr>
        </p:nvSpPr>
        <p:spPr>
          <a:xfrm>
            <a:off x="11106926" y="6007633"/>
            <a:ext cx="860748" cy="288650"/>
          </a:xfrm>
          <a:solidFill>
            <a:schemeClr val="accent5"/>
          </a:solidFill>
        </p:spPr>
        <p:txBody>
          <a:bodyPr tIns="36000">
            <a:noAutofit/>
          </a:bodyPr>
          <a:lstStyle>
            <a:lvl1pPr marL="0" indent="0">
              <a:buNone/>
              <a:defRPr sz="1000" b="1">
                <a:solidFill>
                  <a:schemeClr val="bg1"/>
                </a:solidFill>
              </a:defRPr>
            </a:lvl1pPr>
          </a:lstStyle>
          <a:p>
            <a:pPr lvl="0"/>
            <a:r>
              <a:rPr lang="en-US" dirty="0"/>
              <a:t>Edit Master text styles</a:t>
            </a:r>
          </a:p>
        </p:txBody>
      </p:sp>
      <p:sp>
        <p:nvSpPr>
          <p:cNvPr id="59" name="Text Placeholder 6">
            <a:extLst>
              <a:ext uri="{FF2B5EF4-FFF2-40B4-BE49-F238E27FC236}">
                <a16:creationId xmlns:a16="http://schemas.microsoft.com/office/drawing/2014/main" id="{F687700B-5955-494D-9A9E-265BF0C3E8ED}"/>
              </a:ext>
            </a:extLst>
          </p:cNvPr>
          <p:cNvSpPr>
            <a:spLocks noGrp="1"/>
          </p:cNvSpPr>
          <p:nvPr>
            <p:ph type="body" sz="quarter" idx="46"/>
          </p:nvPr>
        </p:nvSpPr>
        <p:spPr>
          <a:xfrm>
            <a:off x="11106926" y="6290011"/>
            <a:ext cx="860748" cy="463007"/>
          </a:xfrm>
          <a:solidFill>
            <a:schemeClr val="accent5">
              <a:lumMod val="20000"/>
              <a:lumOff val="80000"/>
            </a:schemeClr>
          </a:solidFill>
        </p:spPr>
        <p:txBody>
          <a:bodyPr tIns="36000">
            <a:noAutofit/>
          </a:bodyPr>
          <a:lstStyle>
            <a:lvl1pPr marL="0" indent="0">
              <a:buNone/>
              <a:defRPr sz="1000" b="0">
                <a:solidFill>
                  <a:schemeClr val="tx1"/>
                </a:solidFill>
              </a:defRPr>
            </a:lvl1pPr>
          </a:lstStyle>
          <a:p>
            <a:pPr lvl="0"/>
            <a:r>
              <a:rPr lang="en-US" dirty="0"/>
              <a:t>Edit Master text styles</a:t>
            </a:r>
          </a:p>
        </p:txBody>
      </p:sp>
      <p:sp>
        <p:nvSpPr>
          <p:cNvPr id="60" name="Text Placeholder 6">
            <a:extLst>
              <a:ext uri="{FF2B5EF4-FFF2-40B4-BE49-F238E27FC236}">
                <a16:creationId xmlns:a16="http://schemas.microsoft.com/office/drawing/2014/main" id="{F6FA68AD-C22B-4325-B260-192D268D4753}"/>
              </a:ext>
            </a:extLst>
          </p:cNvPr>
          <p:cNvSpPr>
            <a:spLocks noGrp="1"/>
          </p:cNvSpPr>
          <p:nvPr>
            <p:ph type="body" sz="quarter" idx="47"/>
          </p:nvPr>
        </p:nvSpPr>
        <p:spPr>
          <a:xfrm>
            <a:off x="10125301" y="6297950"/>
            <a:ext cx="860748" cy="463007"/>
          </a:xfrm>
          <a:solidFill>
            <a:schemeClr val="accent5">
              <a:lumMod val="20000"/>
              <a:lumOff val="80000"/>
            </a:schemeClr>
          </a:solidFill>
        </p:spPr>
        <p:txBody>
          <a:bodyPr tIns="36000">
            <a:noAutofit/>
          </a:bodyPr>
          <a:lstStyle>
            <a:lvl1pPr marL="0" indent="0">
              <a:buNone/>
              <a:defRPr sz="1000" b="0">
                <a:solidFill>
                  <a:schemeClr val="tx1"/>
                </a:solidFill>
              </a:defRPr>
            </a:lvl1pPr>
          </a:lstStyle>
          <a:p>
            <a:pPr lvl="0"/>
            <a:r>
              <a:rPr lang="en-US" dirty="0"/>
              <a:t>Edit Master text styles</a:t>
            </a:r>
          </a:p>
        </p:txBody>
      </p:sp>
      <p:sp>
        <p:nvSpPr>
          <p:cNvPr id="61" name="Text Placeholder 6">
            <a:extLst>
              <a:ext uri="{FF2B5EF4-FFF2-40B4-BE49-F238E27FC236}">
                <a16:creationId xmlns:a16="http://schemas.microsoft.com/office/drawing/2014/main" id="{3D4A4D6A-610E-4F67-9C47-A0A26026A382}"/>
              </a:ext>
            </a:extLst>
          </p:cNvPr>
          <p:cNvSpPr>
            <a:spLocks noGrp="1"/>
          </p:cNvSpPr>
          <p:nvPr>
            <p:ph type="body" sz="quarter" idx="48"/>
          </p:nvPr>
        </p:nvSpPr>
        <p:spPr>
          <a:xfrm>
            <a:off x="9143269" y="6296084"/>
            <a:ext cx="860748" cy="463007"/>
          </a:xfrm>
          <a:solidFill>
            <a:schemeClr val="accent5">
              <a:lumMod val="20000"/>
              <a:lumOff val="80000"/>
            </a:schemeClr>
          </a:solidFill>
        </p:spPr>
        <p:txBody>
          <a:bodyPr tIns="36000">
            <a:noAutofit/>
          </a:bodyPr>
          <a:lstStyle>
            <a:lvl1pPr marL="0" indent="0">
              <a:buNone/>
              <a:defRPr sz="1000" b="0">
                <a:solidFill>
                  <a:schemeClr val="tx1"/>
                </a:solidFill>
              </a:defRPr>
            </a:lvl1pPr>
          </a:lstStyle>
          <a:p>
            <a:pPr lvl="0"/>
            <a:r>
              <a:rPr lang="en-US" dirty="0"/>
              <a:t>Edit Master text styles</a:t>
            </a:r>
          </a:p>
        </p:txBody>
      </p:sp>
      <p:sp>
        <p:nvSpPr>
          <p:cNvPr id="62" name="Text Placeholder 6">
            <a:extLst>
              <a:ext uri="{FF2B5EF4-FFF2-40B4-BE49-F238E27FC236}">
                <a16:creationId xmlns:a16="http://schemas.microsoft.com/office/drawing/2014/main" id="{33EF1093-3587-4C98-AA8D-F774AD4408A7}"/>
              </a:ext>
            </a:extLst>
          </p:cNvPr>
          <p:cNvSpPr>
            <a:spLocks noGrp="1"/>
          </p:cNvSpPr>
          <p:nvPr>
            <p:ph type="body" sz="quarter" idx="49"/>
          </p:nvPr>
        </p:nvSpPr>
        <p:spPr>
          <a:xfrm>
            <a:off x="8160830" y="6290011"/>
            <a:ext cx="860748" cy="463007"/>
          </a:xfrm>
          <a:solidFill>
            <a:schemeClr val="accent5">
              <a:lumMod val="20000"/>
              <a:lumOff val="80000"/>
            </a:schemeClr>
          </a:solidFill>
        </p:spPr>
        <p:txBody>
          <a:bodyPr tIns="36000">
            <a:noAutofit/>
          </a:bodyPr>
          <a:lstStyle>
            <a:lvl1pPr marL="0" indent="0">
              <a:buNone/>
              <a:defRPr sz="1000" b="0">
                <a:solidFill>
                  <a:schemeClr val="tx1"/>
                </a:solidFill>
              </a:defRPr>
            </a:lvl1pPr>
          </a:lstStyle>
          <a:p>
            <a:pPr lvl="0"/>
            <a:r>
              <a:rPr lang="en-US" dirty="0"/>
              <a:t>Edit Master text styles</a:t>
            </a:r>
          </a:p>
        </p:txBody>
      </p:sp>
      <p:sp>
        <p:nvSpPr>
          <p:cNvPr id="63" name="Text Placeholder 6">
            <a:extLst>
              <a:ext uri="{FF2B5EF4-FFF2-40B4-BE49-F238E27FC236}">
                <a16:creationId xmlns:a16="http://schemas.microsoft.com/office/drawing/2014/main" id="{17B60C3A-652E-44B7-A0A3-4385D95D9C38}"/>
              </a:ext>
            </a:extLst>
          </p:cNvPr>
          <p:cNvSpPr>
            <a:spLocks noGrp="1"/>
          </p:cNvSpPr>
          <p:nvPr>
            <p:ph type="body" sz="quarter" idx="50"/>
          </p:nvPr>
        </p:nvSpPr>
        <p:spPr>
          <a:xfrm>
            <a:off x="7179205" y="6285192"/>
            <a:ext cx="860748" cy="463007"/>
          </a:xfrm>
          <a:solidFill>
            <a:schemeClr val="accent5">
              <a:lumMod val="20000"/>
              <a:lumOff val="80000"/>
            </a:schemeClr>
          </a:solidFill>
        </p:spPr>
        <p:txBody>
          <a:bodyPr tIns="36000">
            <a:noAutofit/>
          </a:bodyPr>
          <a:lstStyle>
            <a:lvl1pPr marL="0" indent="0">
              <a:buNone/>
              <a:defRPr sz="1000" b="0">
                <a:solidFill>
                  <a:schemeClr val="tx1"/>
                </a:solidFill>
              </a:defRPr>
            </a:lvl1pPr>
          </a:lstStyle>
          <a:p>
            <a:pPr lvl="0"/>
            <a:r>
              <a:rPr lang="en-US" dirty="0"/>
              <a:t>Edit Master text styles</a:t>
            </a:r>
          </a:p>
        </p:txBody>
      </p:sp>
      <p:sp>
        <p:nvSpPr>
          <p:cNvPr id="64" name="Text Placeholder 6">
            <a:extLst>
              <a:ext uri="{FF2B5EF4-FFF2-40B4-BE49-F238E27FC236}">
                <a16:creationId xmlns:a16="http://schemas.microsoft.com/office/drawing/2014/main" id="{D4646876-02BA-42D5-A4C4-7EE2FEE70F7D}"/>
              </a:ext>
            </a:extLst>
          </p:cNvPr>
          <p:cNvSpPr>
            <a:spLocks noGrp="1"/>
          </p:cNvSpPr>
          <p:nvPr>
            <p:ph type="body" sz="quarter" idx="51"/>
          </p:nvPr>
        </p:nvSpPr>
        <p:spPr>
          <a:xfrm>
            <a:off x="6197173" y="6293532"/>
            <a:ext cx="860748" cy="463007"/>
          </a:xfrm>
          <a:solidFill>
            <a:schemeClr val="accent5">
              <a:lumMod val="20000"/>
              <a:lumOff val="80000"/>
            </a:schemeClr>
          </a:solidFill>
        </p:spPr>
        <p:txBody>
          <a:bodyPr tIns="36000">
            <a:noAutofit/>
          </a:bodyPr>
          <a:lstStyle>
            <a:lvl1pPr marL="0" indent="0">
              <a:buNone/>
              <a:defRPr sz="1000" b="0">
                <a:solidFill>
                  <a:schemeClr val="tx1"/>
                </a:solidFill>
              </a:defRPr>
            </a:lvl1pPr>
          </a:lstStyle>
          <a:p>
            <a:pPr lvl="0"/>
            <a:r>
              <a:rPr lang="en-US" dirty="0"/>
              <a:t>Edit Master text styles</a:t>
            </a:r>
          </a:p>
        </p:txBody>
      </p:sp>
      <p:sp>
        <p:nvSpPr>
          <p:cNvPr id="65" name="Text Placeholder 6">
            <a:extLst>
              <a:ext uri="{FF2B5EF4-FFF2-40B4-BE49-F238E27FC236}">
                <a16:creationId xmlns:a16="http://schemas.microsoft.com/office/drawing/2014/main" id="{9A53A22F-C0A5-48AB-A63D-FB4ED8A5E745}"/>
              </a:ext>
            </a:extLst>
          </p:cNvPr>
          <p:cNvSpPr>
            <a:spLocks noGrp="1"/>
          </p:cNvSpPr>
          <p:nvPr>
            <p:ph type="body" sz="quarter" idx="52"/>
          </p:nvPr>
        </p:nvSpPr>
        <p:spPr>
          <a:xfrm>
            <a:off x="5213191" y="6285192"/>
            <a:ext cx="860748" cy="463007"/>
          </a:xfrm>
          <a:solidFill>
            <a:schemeClr val="accent5">
              <a:lumMod val="20000"/>
              <a:lumOff val="80000"/>
            </a:schemeClr>
          </a:solidFill>
        </p:spPr>
        <p:txBody>
          <a:bodyPr tIns="36000">
            <a:noAutofit/>
          </a:bodyPr>
          <a:lstStyle>
            <a:lvl1pPr marL="0" indent="0">
              <a:buNone/>
              <a:defRPr sz="1000" b="0">
                <a:solidFill>
                  <a:schemeClr val="tx1"/>
                </a:solidFill>
              </a:defRPr>
            </a:lvl1pPr>
          </a:lstStyle>
          <a:p>
            <a:pPr lvl="0"/>
            <a:r>
              <a:rPr lang="en-US" dirty="0"/>
              <a:t>Edit Master text styles</a:t>
            </a:r>
          </a:p>
        </p:txBody>
      </p:sp>
      <p:sp>
        <p:nvSpPr>
          <p:cNvPr id="66" name="Text Placeholder 6">
            <a:extLst>
              <a:ext uri="{FF2B5EF4-FFF2-40B4-BE49-F238E27FC236}">
                <a16:creationId xmlns:a16="http://schemas.microsoft.com/office/drawing/2014/main" id="{CFCD4E19-1FE5-4A84-9292-0A135429E174}"/>
              </a:ext>
            </a:extLst>
          </p:cNvPr>
          <p:cNvSpPr>
            <a:spLocks noGrp="1"/>
          </p:cNvSpPr>
          <p:nvPr>
            <p:ph type="body" sz="quarter" idx="53"/>
          </p:nvPr>
        </p:nvSpPr>
        <p:spPr>
          <a:xfrm>
            <a:off x="4233922" y="6293531"/>
            <a:ext cx="860748" cy="463007"/>
          </a:xfrm>
          <a:solidFill>
            <a:schemeClr val="accent5">
              <a:lumMod val="20000"/>
              <a:lumOff val="80000"/>
            </a:schemeClr>
          </a:solidFill>
        </p:spPr>
        <p:txBody>
          <a:bodyPr tIns="36000">
            <a:noAutofit/>
          </a:bodyPr>
          <a:lstStyle>
            <a:lvl1pPr marL="0" indent="0">
              <a:buNone/>
              <a:defRPr sz="1000" b="0">
                <a:solidFill>
                  <a:schemeClr val="tx1"/>
                </a:solidFill>
              </a:defRPr>
            </a:lvl1pPr>
          </a:lstStyle>
          <a:p>
            <a:pPr lvl="0"/>
            <a:r>
              <a:rPr lang="en-US" dirty="0"/>
              <a:t>Edit Master text styles</a:t>
            </a:r>
          </a:p>
        </p:txBody>
      </p:sp>
      <p:sp>
        <p:nvSpPr>
          <p:cNvPr id="67" name="Text Placeholder 6">
            <a:extLst>
              <a:ext uri="{FF2B5EF4-FFF2-40B4-BE49-F238E27FC236}">
                <a16:creationId xmlns:a16="http://schemas.microsoft.com/office/drawing/2014/main" id="{9B051E88-226A-4C04-ADDF-99ADC54FFBA7}"/>
              </a:ext>
            </a:extLst>
          </p:cNvPr>
          <p:cNvSpPr>
            <a:spLocks noGrp="1"/>
          </p:cNvSpPr>
          <p:nvPr>
            <p:ph type="body" sz="quarter" idx="54"/>
          </p:nvPr>
        </p:nvSpPr>
        <p:spPr>
          <a:xfrm>
            <a:off x="3250418" y="6293530"/>
            <a:ext cx="860748" cy="463007"/>
          </a:xfrm>
          <a:solidFill>
            <a:schemeClr val="accent5">
              <a:lumMod val="20000"/>
              <a:lumOff val="80000"/>
            </a:schemeClr>
          </a:solidFill>
        </p:spPr>
        <p:txBody>
          <a:bodyPr tIns="36000">
            <a:noAutofit/>
          </a:bodyPr>
          <a:lstStyle>
            <a:lvl1pPr marL="0" indent="0">
              <a:buNone/>
              <a:defRPr sz="1000" b="0">
                <a:solidFill>
                  <a:schemeClr val="tx1"/>
                </a:solidFill>
              </a:defRPr>
            </a:lvl1pPr>
          </a:lstStyle>
          <a:p>
            <a:pPr lvl="0"/>
            <a:r>
              <a:rPr lang="en-US" dirty="0"/>
              <a:t>Edit Master text styles</a:t>
            </a:r>
          </a:p>
        </p:txBody>
      </p:sp>
      <p:sp>
        <p:nvSpPr>
          <p:cNvPr id="68" name="Text Placeholder 6">
            <a:extLst>
              <a:ext uri="{FF2B5EF4-FFF2-40B4-BE49-F238E27FC236}">
                <a16:creationId xmlns:a16="http://schemas.microsoft.com/office/drawing/2014/main" id="{32E0DD72-B6B9-4D7D-B548-789CCA3ACB1C}"/>
              </a:ext>
            </a:extLst>
          </p:cNvPr>
          <p:cNvSpPr>
            <a:spLocks noGrp="1"/>
          </p:cNvSpPr>
          <p:nvPr>
            <p:ph type="body" sz="quarter" idx="55"/>
          </p:nvPr>
        </p:nvSpPr>
        <p:spPr>
          <a:xfrm>
            <a:off x="2274165" y="6286811"/>
            <a:ext cx="860748" cy="463007"/>
          </a:xfrm>
          <a:solidFill>
            <a:schemeClr val="accent5">
              <a:lumMod val="20000"/>
              <a:lumOff val="80000"/>
            </a:schemeClr>
          </a:solidFill>
        </p:spPr>
        <p:txBody>
          <a:bodyPr tIns="36000">
            <a:noAutofit/>
          </a:bodyPr>
          <a:lstStyle>
            <a:lvl1pPr marL="0" indent="0">
              <a:buNone/>
              <a:defRPr sz="1000" b="0">
                <a:solidFill>
                  <a:schemeClr val="tx1"/>
                </a:solidFill>
              </a:defRPr>
            </a:lvl1pPr>
          </a:lstStyle>
          <a:p>
            <a:pPr lvl="0"/>
            <a:r>
              <a:rPr lang="en-US" dirty="0"/>
              <a:t>Edit Master text styles</a:t>
            </a:r>
          </a:p>
        </p:txBody>
      </p:sp>
      <p:sp>
        <p:nvSpPr>
          <p:cNvPr id="69" name="Text Placeholder 6">
            <a:extLst>
              <a:ext uri="{FF2B5EF4-FFF2-40B4-BE49-F238E27FC236}">
                <a16:creationId xmlns:a16="http://schemas.microsoft.com/office/drawing/2014/main" id="{985D132C-8CCF-41FD-8D7A-DF52953F9197}"/>
              </a:ext>
            </a:extLst>
          </p:cNvPr>
          <p:cNvSpPr>
            <a:spLocks noGrp="1"/>
          </p:cNvSpPr>
          <p:nvPr>
            <p:ph type="body" sz="quarter" idx="56"/>
          </p:nvPr>
        </p:nvSpPr>
        <p:spPr>
          <a:xfrm>
            <a:off x="1292779" y="6293529"/>
            <a:ext cx="860748" cy="463007"/>
          </a:xfrm>
          <a:solidFill>
            <a:schemeClr val="accent5">
              <a:lumMod val="20000"/>
              <a:lumOff val="80000"/>
            </a:schemeClr>
          </a:solidFill>
        </p:spPr>
        <p:txBody>
          <a:bodyPr tIns="36000">
            <a:noAutofit/>
          </a:bodyPr>
          <a:lstStyle>
            <a:lvl1pPr marL="0" indent="0">
              <a:buNone/>
              <a:defRPr sz="1000" b="0">
                <a:solidFill>
                  <a:schemeClr val="tx1"/>
                </a:solidFill>
              </a:defRPr>
            </a:lvl1pPr>
          </a:lstStyle>
          <a:p>
            <a:pPr lvl="0"/>
            <a:r>
              <a:rPr lang="en-US" dirty="0"/>
              <a:t>Edit Master text styles</a:t>
            </a:r>
          </a:p>
        </p:txBody>
      </p:sp>
      <p:sp>
        <p:nvSpPr>
          <p:cNvPr id="70" name="Text Placeholder 6">
            <a:extLst>
              <a:ext uri="{FF2B5EF4-FFF2-40B4-BE49-F238E27FC236}">
                <a16:creationId xmlns:a16="http://schemas.microsoft.com/office/drawing/2014/main" id="{79ABEE12-B507-4837-AFDA-759A5AFB4196}"/>
              </a:ext>
            </a:extLst>
          </p:cNvPr>
          <p:cNvSpPr>
            <a:spLocks noGrp="1"/>
          </p:cNvSpPr>
          <p:nvPr>
            <p:ph type="body" sz="quarter" idx="57"/>
          </p:nvPr>
        </p:nvSpPr>
        <p:spPr>
          <a:xfrm>
            <a:off x="313960" y="6293528"/>
            <a:ext cx="860748" cy="463007"/>
          </a:xfrm>
          <a:solidFill>
            <a:schemeClr val="accent5">
              <a:lumMod val="20000"/>
              <a:lumOff val="80000"/>
            </a:schemeClr>
          </a:solidFill>
        </p:spPr>
        <p:txBody>
          <a:bodyPr tIns="36000">
            <a:noAutofit/>
          </a:bodyPr>
          <a:lstStyle>
            <a:lvl1pPr marL="0" indent="0">
              <a:buNone/>
              <a:defRPr sz="1000" b="0">
                <a:solidFill>
                  <a:schemeClr val="tx1"/>
                </a:solidFill>
              </a:defRPr>
            </a:lvl1pPr>
          </a:lstStyle>
          <a:p>
            <a:pPr lvl="0"/>
            <a:r>
              <a:rPr lang="en-US" dirty="0"/>
              <a:t>Edit Master text styles</a:t>
            </a:r>
          </a:p>
        </p:txBody>
      </p:sp>
      <p:sp>
        <p:nvSpPr>
          <p:cNvPr id="8" name="TextBox 7">
            <a:extLst>
              <a:ext uri="{FF2B5EF4-FFF2-40B4-BE49-F238E27FC236}">
                <a16:creationId xmlns:a16="http://schemas.microsoft.com/office/drawing/2014/main" id="{6D37B389-B650-49BB-946E-C015783FE3FC}"/>
              </a:ext>
            </a:extLst>
          </p:cNvPr>
          <p:cNvSpPr txBox="1"/>
          <p:nvPr userDrawn="1"/>
        </p:nvSpPr>
        <p:spPr>
          <a:xfrm>
            <a:off x="1808284" y="1155074"/>
            <a:ext cx="830141"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tx1"/>
                </a:solidFill>
              </a:rPr>
              <a:t>Scoping</a:t>
            </a:r>
          </a:p>
        </p:txBody>
      </p:sp>
      <p:sp>
        <p:nvSpPr>
          <p:cNvPr id="71" name="TextBox 70">
            <a:extLst>
              <a:ext uri="{FF2B5EF4-FFF2-40B4-BE49-F238E27FC236}">
                <a16:creationId xmlns:a16="http://schemas.microsoft.com/office/drawing/2014/main" id="{3A3C5E04-D9CA-4C41-8A4A-127BD169AA41}"/>
              </a:ext>
            </a:extLst>
          </p:cNvPr>
          <p:cNvSpPr txBox="1"/>
          <p:nvPr userDrawn="1"/>
        </p:nvSpPr>
        <p:spPr>
          <a:xfrm>
            <a:off x="4734474" y="1155074"/>
            <a:ext cx="185298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tx1"/>
                </a:solidFill>
              </a:rPr>
              <a:t>Critical success factors</a:t>
            </a:r>
          </a:p>
        </p:txBody>
      </p:sp>
      <p:sp>
        <p:nvSpPr>
          <p:cNvPr id="72" name="TextBox 71">
            <a:extLst>
              <a:ext uri="{FF2B5EF4-FFF2-40B4-BE49-F238E27FC236}">
                <a16:creationId xmlns:a16="http://schemas.microsoft.com/office/drawing/2014/main" id="{E025EF5F-D2D9-4DAD-AEE8-F45EBA825884}"/>
              </a:ext>
            </a:extLst>
          </p:cNvPr>
          <p:cNvSpPr txBox="1"/>
          <p:nvPr userDrawn="1"/>
        </p:nvSpPr>
        <p:spPr>
          <a:xfrm>
            <a:off x="7975684" y="1155074"/>
            <a:ext cx="934091"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tx1"/>
                </a:solidFill>
              </a:rPr>
              <a:t>Resources</a:t>
            </a:r>
          </a:p>
        </p:txBody>
      </p:sp>
      <p:sp>
        <p:nvSpPr>
          <p:cNvPr id="73" name="TextBox 72">
            <a:extLst>
              <a:ext uri="{FF2B5EF4-FFF2-40B4-BE49-F238E27FC236}">
                <a16:creationId xmlns:a16="http://schemas.microsoft.com/office/drawing/2014/main" id="{07CE6E09-A56A-4563-AB60-C552001873A4}"/>
              </a:ext>
            </a:extLst>
          </p:cNvPr>
          <p:cNvSpPr txBox="1"/>
          <p:nvPr userDrawn="1"/>
        </p:nvSpPr>
        <p:spPr>
          <a:xfrm>
            <a:off x="10225169" y="1155073"/>
            <a:ext cx="152176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tx1"/>
                </a:solidFill>
              </a:rPr>
              <a:t>Benefits tracking</a:t>
            </a:r>
          </a:p>
        </p:txBody>
      </p:sp>
      <p:sp>
        <p:nvSpPr>
          <p:cNvPr id="74" name="Text Placeholder 6">
            <a:extLst>
              <a:ext uri="{FF2B5EF4-FFF2-40B4-BE49-F238E27FC236}">
                <a16:creationId xmlns:a16="http://schemas.microsoft.com/office/drawing/2014/main" id="{19411FDD-75BF-47C7-81F0-3F674C4232C6}"/>
              </a:ext>
            </a:extLst>
          </p:cNvPr>
          <p:cNvSpPr>
            <a:spLocks noGrp="1"/>
          </p:cNvSpPr>
          <p:nvPr>
            <p:ph type="body" sz="quarter" idx="58" hasCustomPrompt="1"/>
          </p:nvPr>
        </p:nvSpPr>
        <p:spPr>
          <a:xfrm>
            <a:off x="9850855" y="3132246"/>
            <a:ext cx="2099187" cy="1457342"/>
          </a:xfrm>
          <a:solidFill>
            <a:schemeClr val="accent3">
              <a:lumMod val="20000"/>
              <a:lumOff val="80000"/>
            </a:schemeClr>
          </a:solidFill>
        </p:spPr>
        <p:txBody>
          <a:bodyPr>
            <a:normAutofit/>
          </a:bodyPr>
          <a:lstStyle>
            <a:lvl1pPr marL="0" indent="0">
              <a:buNone/>
              <a:defRPr sz="1200"/>
            </a:lvl1pPr>
          </a:lstStyle>
          <a:p>
            <a:pPr lvl="0"/>
            <a:r>
              <a:rPr lang="en-GB" dirty="0"/>
              <a:t>Engagement plan:</a:t>
            </a:r>
          </a:p>
          <a:p>
            <a:pPr lvl="0"/>
            <a:r>
              <a:rPr lang="en-GB" dirty="0"/>
              <a:t>Initial consultation</a:t>
            </a:r>
          </a:p>
          <a:p>
            <a:pPr lvl="0"/>
            <a:r>
              <a:rPr lang="en-GB" dirty="0"/>
              <a:t>Mid project survey</a:t>
            </a:r>
          </a:p>
          <a:p>
            <a:pPr lvl="0"/>
            <a:r>
              <a:rPr lang="en-GB" dirty="0"/>
              <a:t>Feed back</a:t>
            </a:r>
          </a:p>
          <a:p>
            <a:pPr lvl="0"/>
            <a:r>
              <a:rPr lang="en-GB" dirty="0"/>
              <a:t>Final comment</a:t>
            </a:r>
            <a:endParaRPr lang="en-US" dirty="0"/>
          </a:p>
        </p:txBody>
      </p:sp>
      <p:sp>
        <p:nvSpPr>
          <p:cNvPr id="75" name="Text Placeholder 6">
            <a:extLst>
              <a:ext uri="{FF2B5EF4-FFF2-40B4-BE49-F238E27FC236}">
                <a16:creationId xmlns:a16="http://schemas.microsoft.com/office/drawing/2014/main" id="{E2BB63FD-C220-4A52-AF2B-177DED707AF6}"/>
              </a:ext>
            </a:extLst>
          </p:cNvPr>
          <p:cNvSpPr>
            <a:spLocks noGrp="1"/>
          </p:cNvSpPr>
          <p:nvPr>
            <p:ph type="body" sz="quarter" idx="59" hasCustomPrompt="1"/>
          </p:nvPr>
        </p:nvSpPr>
        <p:spPr>
          <a:xfrm>
            <a:off x="9854300" y="4568778"/>
            <a:ext cx="2099187" cy="1244435"/>
          </a:xfrm>
          <a:solidFill>
            <a:schemeClr val="accent3">
              <a:lumMod val="20000"/>
              <a:lumOff val="80000"/>
            </a:schemeClr>
          </a:solidFill>
        </p:spPr>
        <p:txBody>
          <a:bodyPr>
            <a:normAutofit/>
          </a:bodyPr>
          <a:lstStyle>
            <a:lvl1pPr marL="0" indent="0">
              <a:buNone/>
              <a:defRPr sz="1200"/>
            </a:lvl1pPr>
          </a:lstStyle>
          <a:p>
            <a:pPr lvl="0"/>
            <a:r>
              <a:rPr lang="en-GB" dirty="0"/>
              <a:t>Outputs/Products:</a:t>
            </a:r>
          </a:p>
        </p:txBody>
      </p:sp>
      <p:sp>
        <p:nvSpPr>
          <p:cNvPr id="76" name="Text Placeholder 2">
            <a:extLst>
              <a:ext uri="{FF2B5EF4-FFF2-40B4-BE49-F238E27FC236}">
                <a16:creationId xmlns:a16="http://schemas.microsoft.com/office/drawing/2014/main" id="{2B9B5706-8238-4476-A4F4-99E4316649ED}"/>
              </a:ext>
            </a:extLst>
          </p:cNvPr>
          <p:cNvSpPr>
            <a:spLocks noGrp="1"/>
          </p:cNvSpPr>
          <p:nvPr>
            <p:ph type="body" idx="60" hasCustomPrompt="1"/>
          </p:nvPr>
        </p:nvSpPr>
        <p:spPr>
          <a:xfrm>
            <a:off x="197109" y="792182"/>
            <a:ext cx="6869019" cy="344458"/>
          </a:xfrm>
          <a:solidFill>
            <a:schemeClr val="bg1">
              <a:lumMod val="95000"/>
            </a:schemeClr>
          </a:solidFill>
        </p:spPr>
        <p:txBody>
          <a:bodyPr anchor="b">
            <a:normAutofit/>
          </a:bodyPr>
          <a:lstStyle>
            <a:lvl1pPr marL="0" indent="0">
              <a:buNone/>
              <a:defRPr sz="16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Objective</a:t>
            </a:r>
          </a:p>
        </p:txBody>
      </p:sp>
      <p:sp>
        <p:nvSpPr>
          <p:cNvPr id="77" name="Text Placeholder 2">
            <a:extLst>
              <a:ext uri="{FF2B5EF4-FFF2-40B4-BE49-F238E27FC236}">
                <a16:creationId xmlns:a16="http://schemas.microsoft.com/office/drawing/2014/main" id="{73350DFC-B16B-4C5F-B92D-5F26FFD27FAA}"/>
              </a:ext>
            </a:extLst>
          </p:cNvPr>
          <p:cNvSpPr>
            <a:spLocks noGrp="1"/>
          </p:cNvSpPr>
          <p:nvPr>
            <p:ph type="body" idx="61" hasCustomPrompt="1"/>
          </p:nvPr>
        </p:nvSpPr>
        <p:spPr>
          <a:xfrm>
            <a:off x="7207833" y="792138"/>
            <a:ext cx="4759841" cy="344458"/>
          </a:xfrm>
          <a:solidFill>
            <a:schemeClr val="bg1">
              <a:lumMod val="95000"/>
            </a:schemeClr>
          </a:solidFill>
        </p:spPr>
        <p:txBody>
          <a:bodyPr anchor="b">
            <a:normAutofit/>
          </a:bodyPr>
          <a:lstStyle>
            <a:lvl1pPr marL="0" indent="0">
              <a:buNone/>
              <a:defRPr sz="16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Alignment to ROF:</a:t>
            </a:r>
          </a:p>
        </p:txBody>
      </p:sp>
      <p:sp>
        <p:nvSpPr>
          <p:cNvPr id="12" name="TextBox 11">
            <a:extLst>
              <a:ext uri="{FF2B5EF4-FFF2-40B4-BE49-F238E27FC236}">
                <a16:creationId xmlns:a16="http://schemas.microsoft.com/office/drawing/2014/main" id="{5F7F580A-3520-4954-9DB7-2C3AFA59C0A0}"/>
              </a:ext>
            </a:extLst>
          </p:cNvPr>
          <p:cNvSpPr txBox="1"/>
          <p:nvPr userDrawn="1"/>
        </p:nvSpPr>
        <p:spPr>
          <a:xfrm>
            <a:off x="263254" y="1462850"/>
            <a:ext cx="1858219" cy="276999"/>
          </a:xfrm>
          <a:prstGeom prst="rect">
            <a:avLst/>
          </a:prstGeom>
          <a:solidFill>
            <a:schemeClr val="accent4">
              <a:lumMod val="40000"/>
              <a:lumOff val="60000"/>
            </a:schemeClr>
          </a:solidFill>
        </p:spPr>
        <p:txBody>
          <a:bodyPr wrap="square" rtlCol="0">
            <a:spAutoFit/>
          </a:bodyPr>
          <a:lstStyle/>
          <a:p>
            <a:r>
              <a:rPr lang="en-GB" sz="1200" b="1" dirty="0"/>
              <a:t>In Scope</a:t>
            </a:r>
          </a:p>
        </p:txBody>
      </p:sp>
      <p:sp>
        <p:nvSpPr>
          <p:cNvPr id="13" name="TextBox 12">
            <a:extLst>
              <a:ext uri="{FF2B5EF4-FFF2-40B4-BE49-F238E27FC236}">
                <a16:creationId xmlns:a16="http://schemas.microsoft.com/office/drawing/2014/main" id="{7D223600-3FDE-44E0-9DEC-330A10009433}"/>
              </a:ext>
            </a:extLst>
          </p:cNvPr>
          <p:cNvSpPr txBox="1"/>
          <p:nvPr userDrawn="1"/>
        </p:nvSpPr>
        <p:spPr>
          <a:xfrm>
            <a:off x="2259755" y="1462850"/>
            <a:ext cx="1851411" cy="276999"/>
          </a:xfrm>
          <a:prstGeom prst="rect">
            <a:avLst/>
          </a:prstGeom>
          <a:solidFill>
            <a:schemeClr val="accent4">
              <a:lumMod val="20000"/>
              <a:lumOff val="80000"/>
            </a:schemeClr>
          </a:solidFill>
        </p:spPr>
        <p:txBody>
          <a:bodyPr wrap="square" rtlCol="0">
            <a:spAutoFit/>
          </a:bodyPr>
          <a:lstStyle/>
          <a:p>
            <a:r>
              <a:rPr lang="en-GB" sz="1200" b="1" dirty="0"/>
              <a:t>Out of scope</a:t>
            </a:r>
          </a:p>
        </p:txBody>
      </p:sp>
      <p:sp>
        <p:nvSpPr>
          <p:cNvPr id="78" name="TextBox 77">
            <a:extLst>
              <a:ext uri="{FF2B5EF4-FFF2-40B4-BE49-F238E27FC236}">
                <a16:creationId xmlns:a16="http://schemas.microsoft.com/office/drawing/2014/main" id="{C5FDDBA8-39C1-447D-9057-B4A202E96D1A}"/>
              </a:ext>
            </a:extLst>
          </p:cNvPr>
          <p:cNvSpPr txBox="1"/>
          <p:nvPr userDrawn="1"/>
        </p:nvSpPr>
        <p:spPr>
          <a:xfrm>
            <a:off x="2266564" y="3821325"/>
            <a:ext cx="1865821" cy="276999"/>
          </a:xfrm>
          <a:prstGeom prst="rect">
            <a:avLst/>
          </a:prstGeom>
          <a:solidFill>
            <a:schemeClr val="accent4"/>
          </a:solidFill>
        </p:spPr>
        <p:txBody>
          <a:bodyPr wrap="square" rtlCol="0">
            <a:spAutoFit/>
          </a:bodyPr>
          <a:lstStyle/>
          <a:p>
            <a:r>
              <a:rPr lang="en-GB" sz="1200" b="1" dirty="0"/>
              <a:t>Stakeholders</a:t>
            </a:r>
          </a:p>
        </p:txBody>
      </p:sp>
      <p:sp>
        <p:nvSpPr>
          <p:cNvPr id="79" name="TextBox 78">
            <a:extLst>
              <a:ext uri="{FF2B5EF4-FFF2-40B4-BE49-F238E27FC236}">
                <a16:creationId xmlns:a16="http://schemas.microsoft.com/office/drawing/2014/main" id="{99DE2798-0656-46F5-8037-E0EB29133507}"/>
              </a:ext>
            </a:extLst>
          </p:cNvPr>
          <p:cNvSpPr txBox="1"/>
          <p:nvPr userDrawn="1"/>
        </p:nvSpPr>
        <p:spPr>
          <a:xfrm>
            <a:off x="4270375" y="1459117"/>
            <a:ext cx="2805431" cy="276999"/>
          </a:xfrm>
          <a:prstGeom prst="rect">
            <a:avLst/>
          </a:prstGeom>
          <a:solidFill>
            <a:schemeClr val="bg2">
              <a:lumMod val="20000"/>
              <a:lumOff val="80000"/>
            </a:schemeClr>
          </a:solidFill>
        </p:spPr>
        <p:txBody>
          <a:bodyPr wrap="square" rtlCol="0">
            <a:spAutoFit/>
          </a:bodyPr>
          <a:lstStyle/>
          <a:p>
            <a:r>
              <a:rPr lang="en-GB" sz="1200" b="1" dirty="0"/>
              <a:t>Interdependencies</a:t>
            </a:r>
          </a:p>
        </p:txBody>
      </p:sp>
      <p:sp>
        <p:nvSpPr>
          <p:cNvPr id="80" name="TextBox 79">
            <a:extLst>
              <a:ext uri="{FF2B5EF4-FFF2-40B4-BE49-F238E27FC236}">
                <a16:creationId xmlns:a16="http://schemas.microsoft.com/office/drawing/2014/main" id="{E151CDEC-E542-4D5B-BABC-E72C836CBAAB}"/>
              </a:ext>
            </a:extLst>
          </p:cNvPr>
          <p:cNvSpPr txBox="1"/>
          <p:nvPr userDrawn="1"/>
        </p:nvSpPr>
        <p:spPr>
          <a:xfrm>
            <a:off x="4270375" y="2640217"/>
            <a:ext cx="2805431" cy="276999"/>
          </a:xfrm>
          <a:prstGeom prst="rect">
            <a:avLst/>
          </a:prstGeom>
          <a:solidFill>
            <a:schemeClr val="bg2">
              <a:lumMod val="20000"/>
              <a:lumOff val="80000"/>
            </a:schemeClr>
          </a:solidFill>
        </p:spPr>
        <p:txBody>
          <a:bodyPr wrap="square" rtlCol="0">
            <a:spAutoFit/>
          </a:bodyPr>
          <a:lstStyle/>
          <a:p>
            <a:r>
              <a:rPr lang="en-GB" sz="1200" b="1" dirty="0"/>
              <a:t>Enablers</a:t>
            </a:r>
          </a:p>
        </p:txBody>
      </p:sp>
      <p:sp>
        <p:nvSpPr>
          <p:cNvPr id="81" name="TextBox 80">
            <a:extLst>
              <a:ext uri="{FF2B5EF4-FFF2-40B4-BE49-F238E27FC236}">
                <a16:creationId xmlns:a16="http://schemas.microsoft.com/office/drawing/2014/main" id="{527E3D1B-55DC-47B1-9179-C7564B32AAE3}"/>
              </a:ext>
            </a:extLst>
          </p:cNvPr>
          <p:cNvSpPr txBox="1"/>
          <p:nvPr userDrawn="1"/>
        </p:nvSpPr>
        <p:spPr>
          <a:xfrm>
            <a:off x="4260697" y="4221814"/>
            <a:ext cx="2805431" cy="276999"/>
          </a:xfrm>
          <a:prstGeom prst="rect">
            <a:avLst/>
          </a:prstGeom>
          <a:solidFill>
            <a:schemeClr val="bg2">
              <a:lumMod val="40000"/>
              <a:lumOff val="60000"/>
            </a:schemeClr>
          </a:solidFill>
        </p:spPr>
        <p:txBody>
          <a:bodyPr wrap="square" rtlCol="0">
            <a:spAutoFit/>
          </a:bodyPr>
          <a:lstStyle/>
          <a:p>
            <a:pPr lvl="0"/>
            <a:r>
              <a:rPr lang="en-US" sz="1200" b="1" dirty="0"/>
              <a:t>Biggest decision/ risks</a:t>
            </a:r>
          </a:p>
        </p:txBody>
      </p:sp>
      <p:sp>
        <p:nvSpPr>
          <p:cNvPr id="82" name="TextBox 81">
            <a:extLst>
              <a:ext uri="{FF2B5EF4-FFF2-40B4-BE49-F238E27FC236}">
                <a16:creationId xmlns:a16="http://schemas.microsoft.com/office/drawing/2014/main" id="{FBAB5CC8-834B-4E03-A650-4F52FFA511F7}"/>
              </a:ext>
            </a:extLst>
          </p:cNvPr>
          <p:cNvSpPr txBox="1"/>
          <p:nvPr userDrawn="1"/>
        </p:nvSpPr>
        <p:spPr>
          <a:xfrm>
            <a:off x="7179205" y="1462849"/>
            <a:ext cx="2537001" cy="276999"/>
          </a:xfrm>
          <a:prstGeom prst="rect">
            <a:avLst/>
          </a:prstGeom>
          <a:solidFill>
            <a:schemeClr val="accent5">
              <a:lumMod val="20000"/>
              <a:lumOff val="80000"/>
            </a:schemeClr>
          </a:solidFill>
        </p:spPr>
        <p:txBody>
          <a:bodyPr wrap="square" rtlCol="0">
            <a:spAutoFit/>
          </a:bodyPr>
          <a:lstStyle/>
          <a:p>
            <a:r>
              <a:rPr lang="en-GB" sz="1200" b="1" dirty="0"/>
              <a:t>Project Sponsor/SRO</a:t>
            </a:r>
          </a:p>
        </p:txBody>
      </p:sp>
      <p:sp>
        <p:nvSpPr>
          <p:cNvPr id="83" name="TextBox 82">
            <a:extLst>
              <a:ext uri="{FF2B5EF4-FFF2-40B4-BE49-F238E27FC236}">
                <a16:creationId xmlns:a16="http://schemas.microsoft.com/office/drawing/2014/main" id="{1D70B773-BEFA-40E9-9D26-E323B0D2030E}"/>
              </a:ext>
            </a:extLst>
          </p:cNvPr>
          <p:cNvSpPr txBox="1"/>
          <p:nvPr userDrawn="1"/>
        </p:nvSpPr>
        <p:spPr>
          <a:xfrm>
            <a:off x="7179205" y="2272281"/>
            <a:ext cx="2537001" cy="276999"/>
          </a:xfrm>
          <a:prstGeom prst="rect">
            <a:avLst/>
          </a:prstGeom>
          <a:solidFill>
            <a:schemeClr val="accent5">
              <a:lumMod val="20000"/>
              <a:lumOff val="80000"/>
            </a:schemeClr>
          </a:solidFill>
        </p:spPr>
        <p:txBody>
          <a:bodyPr wrap="square" rtlCol="0">
            <a:spAutoFit/>
          </a:bodyPr>
          <a:lstStyle/>
          <a:p>
            <a:r>
              <a:rPr lang="en-GB" sz="1200" b="1" dirty="0"/>
              <a:t>Project Governance</a:t>
            </a:r>
          </a:p>
        </p:txBody>
      </p:sp>
      <p:sp>
        <p:nvSpPr>
          <p:cNvPr id="84" name="TextBox 83">
            <a:extLst>
              <a:ext uri="{FF2B5EF4-FFF2-40B4-BE49-F238E27FC236}">
                <a16:creationId xmlns:a16="http://schemas.microsoft.com/office/drawing/2014/main" id="{411EECED-7D70-426A-B58A-ED2E2A0C515C}"/>
              </a:ext>
            </a:extLst>
          </p:cNvPr>
          <p:cNvSpPr txBox="1"/>
          <p:nvPr userDrawn="1"/>
        </p:nvSpPr>
        <p:spPr>
          <a:xfrm>
            <a:off x="7188543" y="3283582"/>
            <a:ext cx="2537001" cy="276999"/>
          </a:xfrm>
          <a:prstGeom prst="rect">
            <a:avLst/>
          </a:prstGeom>
          <a:solidFill>
            <a:schemeClr val="accent5">
              <a:lumMod val="20000"/>
              <a:lumOff val="80000"/>
            </a:schemeClr>
          </a:solidFill>
        </p:spPr>
        <p:txBody>
          <a:bodyPr wrap="square" rtlCol="0">
            <a:spAutoFit/>
          </a:bodyPr>
          <a:lstStyle/>
          <a:p>
            <a:r>
              <a:rPr lang="en-GB" sz="1200" b="1" dirty="0"/>
              <a:t>Resources</a:t>
            </a:r>
          </a:p>
        </p:txBody>
      </p:sp>
    </p:spTree>
    <p:extLst>
      <p:ext uri="{BB962C8B-B14F-4D97-AF65-F5344CB8AC3E}">
        <p14:creationId xmlns:p14="http://schemas.microsoft.com/office/powerpoint/2010/main" val="669959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B457831-2080-4E5A-9878-A9082717D399}"/>
              </a:ext>
            </a:extLst>
          </p:cNvPr>
          <p:cNvSpPr>
            <a:spLocks noGrp="1"/>
          </p:cNvSpPr>
          <p:nvPr>
            <p:ph type="title" hasCustomPrompt="1"/>
          </p:nvPr>
        </p:nvSpPr>
        <p:spPr>
          <a:xfrm>
            <a:off x="197111" y="194678"/>
            <a:ext cx="8667134" cy="486359"/>
          </a:xfrm>
        </p:spPr>
        <p:txBody>
          <a:bodyPr>
            <a:normAutofit/>
          </a:bodyPr>
          <a:lstStyle>
            <a:lvl1pPr>
              <a:defRPr sz="2400" b="1">
                <a:solidFill>
                  <a:schemeClr val="accent5"/>
                </a:solidFill>
              </a:defRPr>
            </a:lvl1pPr>
          </a:lstStyle>
          <a:p>
            <a:r>
              <a:rPr lang="en-US" dirty="0"/>
              <a:t>Interdependencies</a:t>
            </a:r>
            <a:endParaRPr lang="en-GB" dirty="0"/>
          </a:p>
        </p:txBody>
      </p:sp>
      <p:sp>
        <p:nvSpPr>
          <p:cNvPr id="8" name="Text Placeholder 2">
            <a:extLst>
              <a:ext uri="{FF2B5EF4-FFF2-40B4-BE49-F238E27FC236}">
                <a16:creationId xmlns:a16="http://schemas.microsoft.com/office/drawing/2014/main" id="{1332FF3B-380C-460B-93D0-729ABEBAF18E}"/>
              </a:ext>
            </a:extLst>
          </p:cNvPr>
          <p:cNvSpPr>
            <a:spLocks noGrp="1"/>
          </p:cNvSpPr>
          <p:nvPr>
            <p:ph type="body" idx="13"/>
          </p:nvPr>
        </p:nvSpPr>
        <p:spPr>
          <a:xfrm>
            <a:off x="197109" y="792182"/>
            <a:ext cx="11758455" cy="344458"/>
          </a:xfrm>
          <a:solidFill>
            <a:schemeClr val="bg1">
              <a:lumMod val="95000"/>
            </a:schemeClr>
          </a:solidFill>
        </p:spPr>
        <p:txBody>
          <a:bodyPr anchor="b">
            <a:normAutofit/>
          </a:bodyPr>
          <a:lstStyle>
            <a:lvl1pPr marL="0" indent="0">
              <a:buNone/>
              <a:defRPr sz="16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pic>
        <p:nvPicPr>
          <p:cNvPr id="4" name="Picture 3">
            <a:extLst>
              <a:ext uri="{FF2B5EF4-FFF2-40B4-BE49-F238E27FC236}">
                <a16:creationId xmlns:a16="http://schemas.microsoft.com/office/drawing/2014/main" id="{AC055A92-0B7F-47FE-A4A1-753B388142C5}"/>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864245" y="194678"/>
            <a:ext cx="3091319" cy="485548"/>
          </a:xfrm>
          <a:prstGeom prst="rect">
            <a:avLst/>
          </a:prstGeom>
          <a:noFill/>
          <a:ln>
            <a:noFill/>
          </a:ln>
        </p:spPr>
      </p:pic>
      <p:sp>
        <p:nvSpPr>
          <p:cNvPr id="12" name="Text Placeholder 10">
            <a:extLst>
              <a:ext uri="{FF2B5EF4-FFF2-40B4-BE49-F238E27FC236}">
                <a16:creationId xmlns:a16="http://schemas.microsoft.com/office/drawing/2014/main" id="{DC389A1C-ABAC-489A-B8D7-7DA99BF4C2C9}"/>
              </a:ext>
            </a:extLst>
          </p:cNvPr>
          <p:cNvSpPr>
            <a:spLocks noGrp="1"/>
          </p:cNvSpPr>
          <p:nvPr>
            <p:ph type="body" sz="quarter" idx="15"/>
          </p:nvPr>
        </p:nvSpPr>
        <p:spPr>
          <a:xfrm>
            <a:off x="3477796" y="2851311"/>
            <a:ext cx="3068637" cy="2816225"/>
          </a:xfrm>
          <a:ln>
            <a:solidFill>
              <a:schemeClr val="accent5"/>
            </a:solidFill>
          </a:ln>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3" name="Text Placeholder 10">
            <a:extLst>
              <a:ext uri="{FF2B5EF4-FFF2-40B4-BE49-F238E27FC236}">
                <a16:creationId xmlns:a16="http://schemas.microsoft.com/office/drawing/2014/main" id="{569F8118-A639-4BE4-AF75-9CEFE48F320F}"/>
              </a:ext>
            </a:extLst>
          </p:cNvPr>
          <p:cNvSpPr>
            <a:spLocks noGrp="1"/>
          </p:cNvSpPr>
          <p:nvPr>
            <p:ph type="body" sz="quarter" idx="16"/>
          </p:nvPr>
        </p:nvSpPr>
        <p:spPr>
          <a:xfrm>
            <a:off x="6582529" y="3340595"/>
            <a:ext cx="3068637" cy="2816225"/>
          </a:xfrm>
          <a:ln>
            <a:solidFill>
              <a:schemeClr val="accent5"/>
            </a:solidFill>
          </a:ln>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10">
            <a:extLst>
              <a:ext uri="{FF2B5EF4-FFF2-40B4-BE49-F238E27FC236}">
                <a16:creationId xmlns:a16="http://schemas.microsoft.com/office/drawing/2014/main" id="{E33E0659-7877-40EB-A8C9-43D8F14D0F54}"/>
              </a:ext>
            </a:extLst>
          </p:cNvPr>
          <p:cNvSpPr>
            <a:spLocks noGrp="1"/>
          </p:cNvSpPr>
          <p:nvPr>
            <p:ph type="body" sz="quarter" idx="17"/>
          </p:nvPr>
        </p:nvSpPr>
        <p:spPr>
          <a:xfrm>
            <a:off x="372979" y="2361979"/>
            <a:ext cx="3068637" cy="2816225"/>
          </a:xfrm>
          <a:ln>
            <a:solidFill>
              <a:schemeClr val="accent5"/>
            </a:solidFill>
          </a:ln>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6" name="Text Placeholder 15">
            <a:extLst>
              <a:ext uri="{FF2B5EF4-FFF2-40B4-BE49-F238E27FC236}">
                <a16:creationId xmlns:a16="http://schemas.microsoft.com/office/drawing/2014/main" id="{912688B6-D5F2-47FB-8BC9-A4C735B9C61D}"/>
              </a:ext>
            </a:extLst>
          </p:cNvPr>
          <p:cNvSpPr>
            <a:spLocks noGrp="1"/>
          </p:cNvSpPr>
          <p:nvPr>
            <p:ph type="body" sz="quarter" idx="18"/>
          </p:nvPr>
        </p:nvSpPr>
        <p:spPr>
          <a:xfrm>
            <a:off x="372979" y="1251283"/>
            <a:ext cx="10058987" cy="1443790"/>
          </a:xfrm>
          <a:prstGeom prst="rightArrow">
            <a:avLst>
              <a:gd name="adj1" fmla="val 50000"/>
              <a:gd name="adj2" fmla="val 50669"/>
            </a:avLst>
          </a:prstGeom>
          <a:ln>
            <a:solidFill>
              <a:schemeClr val="accent5"/>
            </a:solidFill>
          </a:ln>
        </p:spPr>
        <p:txBody>
          <a:bodyPr>
            <a:normAutofit/>
          </a:bodyPr>
          <a:lstStyle>
            <a:lvl1pPr>
              <a:defRPr sz="1600"/>
            </a:lvl1pPr>
          </a:lstStyle>
          <a:p>
            <a:pPr lvl="0"/>
            <a:r>
              <a:rPr lang="en-US" dirty="0"/>
              <a:t>Edit Master text styles</a:t>
            </a:r>
          </a:p>
        </p:txBody>
      </p:sp>
      <p:sp>
        <p:nvSpPr>
          <p:cNvPr id="17" name="Text Placeholder 15">
            <a:extLst>
              <a:ext uri="{FF2B5EF4-FFF2-40B4-BE49-F238E27FC236}">
                <a16:creationId xmlns:a16="http://schemas.microsoft.com/office/drawing/2014/main" id="{EEA9C1BB-6A1F-4285-9ED9-1B1BF9454B35}"/>
              </a:ext>
            </a:extLst>
          </p:cNvPr>
          <p:cNvSpPr>
            <a:spLocks noGrp="1"/>
          </p:cNvSpPr>
          <p:nvPr>
            <p:ph type="body" sz="quarter" idx="19"/>
          </p:nvPr>
        </p:nvSpPr>
        <p:spPr>
          <a:xfrm>
            <a:off x="3477712" y="1740566"/>
            <a:ext cx="6950244" cy="1443790"/>
          </a:xfrm>
          <a:prstGeom prst="rightArrow">
            <a:avLst>
              <a:gd name="adj1" fmla="val 50000"/>
              <a:gd name="adj2" fmla="val 50669"/>
            </a:avLst>
          </a:prstGeom>
          <a:solidFill>
            <a:schemeClr val="bg1"/>
          </a:solidFill>
          <a:ln>
            <a:solidFill>
              <a:schemeClr val="accent5"/>
            </a:solidFill>
          </a:ln>
        </p:spPr>
        <p:txBody>
          <a:bodyPr>
            <a:normAutofit/>
          </a:bodyPr>
          <a:lstStyle>
            <a:lvl1pPr>
              <a:defRPr sz="1600"/>
            </a:lvl1pPr>
          </a:lstStyle>
          <a:p>
            <a:pPr lvl="0"/>
            <a:r>
              <a:rPr lang="en-US" dirty="0"/>
              <a:t>Edit Master text styles</a:t>
            </a:r>
          </a:p>
        </p:txBody>
      </p:sp>
      <p:sp>
        <p:nvSpPr>
          <p:cNvPr id="18" name="Text Placeholder 15">
            <a:extLst>
              <a:ext uri="{FF2B5EF4-FFF2-40B4-BE49-F238E27FC236}">
                <a16:creationId xmlns:a16="http://schemas.microsoft.com/office/drawing/2014/main" id="{640DD9A2-0B29-4FB5-8008-1AE2BE37D28B}"/>
              </a:ext>
            </a:extLst>
          </p:cNvPr>
          <p:cNvSpPr>
            <a:spLocks noGrp="1"/>
          </p:cNvSpPr>
          <p:nvPr>
            <p:ph type="body" sz="quarter" idx="20"/>
          </p:nvPr>
        </p:nvSpPr>
        <p:spPr>
          <a:xfrm>
            <a:off x="6582529" y="2221828"/>
            <a:ext cx="3845425" cy="1443790"/>
          </a:xfrm>
          <a:prstGeom prst="rightArrow">
            <a:avLst>
              <a:gd name="adj1" fmla="val 50000"/>
              <a:gd name="adj2" fmla="val 50669"/>
            </a:avLst>
          </a:prstGeom>
          <a:solidFill>
            <a:schemeClr val="bg1"/>
          </a:solidFill>
          <a:ln>
            <a:solidFill>
              <a:schemeClr val="accent5"/>
            </a:solidFill>
          </a:ln>
        </p:spPr>
        <p:txBody>
          <a:bodyPr>
            <a:normAutofit/>
          </a:bodyPr>
          <a:lstStyle>
            <a:lvl1pPr>
              <a:defRPr sz="1600"/>
            </a:lvl1pPr>
          </a:lstStyle>
          <a:p>
            <a:pPr lvl="0"/>
            <a:r>
              <a:rPr lang="en-US" dirty="0"/>
              <a:t>Edit Master text styles</a:t>
            </a:r>
            <a:endParaRPr lang="en-GB" dirty="0"/>
          </a:p>
        </p:txBody>
      </p:sp>
      <p:sp>
        <p:nvSpPr>
          <p:cNvPr id="20" name="Text Placeholder 19">
            <a:extLst>
              <a:ext uri="{FF2B5EF4-FFF2-40B4-BE49-F238E27FC236}">
                <a16:creationId xmlns:a16="http://schemas.microsoft.com/office/drawing/2014/main" id="{3706092E-7754-45C9-A626-3737CD1B57B2}"/>
              </a:ext>
            </a:extLst>
          </p:cNvPr>
          <p:cNvSpPr>
            <a:spLocks noGrp="1"/>
          </p:cNvSpPr>
          <p:nvPr>
            <p:ph type="body" sz="quarter" idx="21"/>
          </p:nvPr>
        </p:nvSpPr>
        <p:spPr>
          <a:xfrm>
            <a:off x="10428288" y="1443038"/>
            <a:ext cx="1527175" cy="2359025"/>
          </a:xfrm>
          <a:ln w="38100">
            <a:solidFill>
              <a:schemeClr val="accent5"/>
            </a:solidFill>
          </a:ln>
        </p:spPr>
        <p:txBody>
          <a:bodyPr/>
          <a:lstStyle/>
          <a:p>
            <a:pPr lvl="0"/>
            <a:r>
              <a:rPr lang="en-US" dirty="0"/>
              <a:t>Edit Master text styles</a:t>
            </a:r>
            <a:endParaRPr lang="en-GB" dirty="0"/>
          </a:p>
        </p:txBody>
      </p:sp>
      <p:pic>
        <p:nvPicPr>
          <p:cNvPr id="21" name="Picture 20">
            <a:extLst>
              <a:ext uri="{FF2B5EF4-FFF2-40B4-BE49-F238E27FC236}">
                <a16:creationId xmlns:a16="http://schemas.microsoft.com/office/drawing/2014/main" id="{F79A9F6A-35C5-4E3C-BF2E-7615D44BC25C}"/>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22509" b="26974"/>
          <a:stretch/>
        </p:blipFill>
        <p:spPr>
          <a:xfrm>
            <a:off x="0" y="6407376"/>
            <a:ext cx="12192000" cy="448871"/>
          </a:xfrm>
          <a:prstGeom prst="rect">
            <a:avLst/>
          </a:prstGeom>
        </p:spPr>
      </p:pic>
    </p:spTree>
    <p:extLst>
      <p:ext uri="{BB962C8B-B14F-4D97-AF65-F5344CB8AC3E}">
        <p14:creationId xmlns:p14="http://schemas.microsoft.com/office/powerpoint/2010/main" val="1244365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B457831-2080-4E5A-9878-A9082717D399}"/>
              </a:ext>
            </a:extLst>
          </p:cNvPr>
          <p:cNvSpPr>
            <a:spLocks noGrp="1"/>
          </p:cNvSpPr>
          <p:nvPr>
            <p:ph type="title" hasCustomPrompt="1"/>
          </p:nvPr>
        </p:nvSpPr>
        <p:spPr>
          <a:xfrm>
            <a:off x="197111" y="194678"/>
            <a:ext cx="8667134" cy="486359"/>
          </a:xfrm>
        </p:spPr>
        <p:txBody>
          <a:bodyPr>
            <a:normAutofit/>
          </a:bodyPr>
          <a:lstStyle>
            <a:lvl1pPr>
              <a:defRPr sz="2400" b="1">
                <a:solidFill>
                  <a:schemeClr val="accent5"/>
                </a:solidFill>
              </a:defRPr>
            </a:lvl1pPr>
          </a:lstStyle>
          <a:p>
            <a:r>
              <a:rPr lang="en-US" dirty="0"/>
              <a:t>Critical Path</a:t>
            </a:r>
            <a:endParaRPr lang="en-GB" dirty="0"/>
          </a:p>
        </p:txBody>
      </p:sp>
      <p:sp>
        <p:nvSpPr>
          <p:cNvPr id="8" name="Text Placeholder 2">
            <a:extLst>
              <a:ext uri="{FF2B5EF4-FFF2-40B4-BE49-F238E27FC236}">
                <a16:creationId xmlns:a16="http://schemas.microsoft.com/office/drawing/2014/main" id="{1332FF3B-380C-460B-93D0-729ABEBAF18E}"/>
              </a:ext>
            </a:extLst>
          </p:cNvPr>
          <p:cNvSpPr>
            <a:spLocks noGrp="1"/>
          </p:cNvSpPr>
          <p:nvPr>
            <p:ph type="body" idx="13"/>
          </p:nvPr>
        </p:nvSpPr>
        <p:spPr>
          <a:xfrm>
            <a:off x="197109" y="792182"/>
            <a:ext cx="11758455" cy="344458"/>
          </a:xfrm>
          <a:solidFill>
            <a:schemeClr val="bg1">
              <a:lumMod val="95000"/>
            </a:schemeClr>
          </a:solidFill>
        </p:spPr>
        <p:txBody>
          <a:bodyPr anchor="b">
            <a:normAutofit/>
          </a:bodyPr>
          <a:lstStyle>
            <a:lvl1pPr marL="0" indent="0">
              <a:buNone/>
              <a:defRPr sz="16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pic>
        <p:nvPicPr>
          <p:cNvPr id="4" name="Picture 3">
            <a:extLst>
              <a:ext uri="{FF2B5EF4-FFF2-40B4-BE49-F238E27FC236}">
                <a16:creationId xmlns:a16="http://schemas.microsoft.com/office/drawing/2014/main" id="{AC055A92-0B7F-47FE-A4A1-753B388142C5}"/>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864245" y="194678"/>
            <a:ext cx="3091319" cy="485548"/>
          </a:xfrm>
          <a:prstGeom prst="rect">
            <a:avLst/>
          </a:prstGeom>
          <a:noFill/>
          <a:ln>
            <a:noFill/>
          </a:ln>
        </p:spPr>
      </p:pic>
      <p:sp>
        <p:nvSpPr>
          <p:cNvPr id="25" name="Text Placeholder 10">
            <a:extLst>
              <a:ext uri="{FF2B5EF4-FFF2-40B4-BE49-F238E27FC236}">
                <a16:creationId xmlns:a16="http://schemas.microsoft.com/office/drawing/2014/main" id="{245B4F88-9529-4862-9927-18C54D554391}"/>
              </a:ext>
            </a:extLst>
          </p:cNvPr>
          <p:cNvSpPr>
            <a:spLocks noGrp="1"/>
          </p:cNvSpPr>
          <p:nvPr>
            <p:ph type="body" sz="quarter" idx="24"/>
          </p:nvPr>
        </p:nvSpPr>
        <p:spPr>
          <a:xfrm>
            <a:off x="3857625" y="1368744"/>
            <a:ext cx="1307841" cy="3328018"/>
          </a:xfrm>
          <a:solidFill>
            <a:schemeClr val="accent5"/>
          </a:solidFill>
          <a:ln>
            <a:solidFill>
              <a:schemeClr val="accent5"/>
            </a:solidFill>
          </a:ln>
        </p:spPr>
        <p:txBody>
          <a:bodyPr anchor="ctr"/>
          <a:lstStyle>
            <a:lvl1pPr marL="0" indent="0" algn="ctr">
              <a:buNone/>
              <a:defRPr sz="1600">
                <a:solidFill>
                  <a:schemeClr val="bg1"/>
                </a:solidFill>
              </a:defRPr>
            </a:lvl1pPr>
            <a:lvl2pPr>
              <a:defRPr sz="1400">
                <a:solidFill>
                  <a:schemeClr val="bg1"/>
                </a:solidFill>
              </a:defRPr>
            </a:lvl2pPr>
          </a:lstStyle>
          <a:p>
            <a:pPr lvl="0"/>
            <a:r>
              <a:rPr lang="en-US" dirty="0"/>
              <a:t>Edit Master text styles</a:t>
            </a:r>
          </a:p>
        </p:txBody>
      </p:sp>
      <p:sp>
        <p:nvSpPr>
          <p:cNvPr id="26" name="Text Placeholder 15">
            <a:extLst>
              <a:ext uri="{FF2B5EF4-FFF2-40B4-BE49-F238E27FC236}">
                <a16:creationId xmlns:a16="http://schemas.microsoft.com/office/drawing/2014/main" id="{4A7C02E2-317E-4112-90D7-93E366AB4A4A}"/>
              </a:ext>
            </a:extLst>
          </p:cNvPr>
          <p:cNvSpPr>
            <a:spLocks noGrp="1"/>
          </p:cNvSpPr>
          <p:nvPr>
            <p:ph type="body" sz="quarter" idx="25"/>
          </p:nvPr>
        </p:nvSpPr>
        <p:spPr>
          <a:xfrm>
            <a:off x="5165466" y="1368744"/>
            <a:ext cx="1861070" cy="3328018"/>
          </a:xfrm>
          <a:prstGeom prst="rect">
            <a:avLst/>
          </a:prstGeom>
          <a:solidFill>
            <a:schemeClr val="bg1">
              <a:lumMod val="95000"/>
            </a:schemeClr>
          </a:solidFill>
          <a:ln>
            <a:noFill/>
          </a:ln>
        </p:spPr>
        <p:txBody>
          <a:bodyPr>
            <a:normAutofit/>
          </a:bodyPr>
          <a:lstStyle>
            <a:lvl1pPr>
              <a:defRPr sz="1200"/>
            </a:lvl1pPr>
          </a:lstStyle>
          <a:p>
            <a:pPr lvl="0"/>
            <a:r>
              <a:rPr lang="en-US" dirty="0"/>
              <a:t>Edit Master text styles</a:t>
            </a:r>
          </a:p>
        </p:txBody>
      </p:sp>
      <p:sp>
        <p:nvSpPr>
          <p:cNvPr id="31" name="Text Placeholder 10">
            <a:extLst>
              <a:ext uri="{FF2B5EF4-FFF2-40B4-BE49-F238E27FC236}">
                <a16:creationId xmlns:a16="http://schemas.microsoft.com/office/drawing/2014/main" id="{129C7873-E10C-4830-8B12-DC1A112AB862}"/>
              </a:ext>
            </a:extLst>
          </p:cNvPr>
          <p:cNvSpPr>
            <a:spLocks noGrp="1"/>
          </p:cNvSpPr>
          <p:nvPr>
            <p:ph type="body" sz="quarter" idx="30"/>
          </p:nvPr>
        </p:nvSpPr>
        <p:spPr>
          <a:xfrm>
            <a:off x="168534" y="5201707"/>
            <a:ext cx="1307841" cy="1321391"/>
          </a:xfrm>
          <a:solidFill>
            <a:schemeClr val="accent5"/>
          </a:solidFill>
          <a:ln>
            <a:solidFill>
              <a:schemeClr val="accent5"/>
            </a:solidFill>
          </a:ln>
        </p:spPr>
        <p:txBody>
          <a:bodyPr anchor="ctr"/>
          <a:lstStyle>
            <a:lvl1pPr marL="0" indent="0" algn="ctr">
              <a:buNone/>
              <a:defRPr sz="1400">
                <a:solidFill>
                  <a:schemeClr val="bg1"/>
                </a:solidFill>
              </a:defRPr>
            </a:lvl1pPr>
            <a:lvl2pPr>
              <a:defRPr sz="1200">
                <a:solidFill>
                  <a:schemeClr val="bg1"/>
                </a:solidFill>
              </a:defRPr>
            </a:lvl2pPr>
          </a:lstStyle>
          <a:p>
            <a:pPr lvl="0"/>
            <a:r>
              <a:rPr lang="en-US" dirty="0"/>
              <a:t>Edit Master text styles</a:t>
            </a:r>
          </a:p>
        </p:txBody>
      </p:sp>
      <p:sp>
        <p:nvSpPr>
          <p:cNvPr id="32" name="Text Placeholder 15">
            <a:extLst>
              <a:ext uri="{FF2B5EF4-FFF2-40B4-BE49-F238E27FC236}">
                <a16:creationId xmlns:a16="http://schemas.microsoft.com/office/drawing/2014/main" id="{0BC184B6-05AF-48DF-8E4C-C7602220775F}"/>
              </a:ext>
            </a:extLst>
          </p:cNvPr>
          <p:cNvSpPr>
            <a:spLocks noGrp="1"/>
          </p:cNvSpPr>
          <p:nvPr>
            <p:ph type="body" sz="quarter" idx="31"/>
          </p:nvPr>
        </p:nvSpPr>
        <p:spPr>
          <a:xfrm>
            <a:off x="1476375" y="5064757"/>
            <a:ext cx="2381250" cy="1594234"/>
          </a:xfrm>
          <a:prstGeom prst="rightArrow">
            <a:avLst>
              <a:gd name="adj1" fmla="val 82960"/>
              <a:gd name="adj2" fmla="val 27689"/>
            </a:avLst>
          </a:prstGeom>
          <a:solidFill>
            <a:schemeClr val="bg1">
              <a:lumMod val="95000"/>
            </a:schemeClr>
          </a:solidFill>
          <a:ln>
            <a:noFill/>
          </a:ln>
        </p:spPr>
        <p:txBody>
          <a:bodyPr>
            <a:normAutofit/>
          </a:bodyPr>
          <a:lstStyle>
            <a:lvl1pPr>
              <a:defRPr sz="1200"/>
            </a:lvl1pPr>
          </a:lstStyle>
          <a:p>
            <a:pPr lvl="0"/>
            <a:r>
              <a:rPr lang="en-US" dirty="0"/>
              <a:t>Edit Master text styles</a:t>
            </a:r>
          </a:p>
        </p:txBody>
      </p:sp>
      <p:sp>
        <p:nvSpPr>
          <p:cNvPr id="33" name="Text Placeholder 10">
            <a:extLst>
              <a:ext uri="{FF2B5EF4-FFF2-40B4-BE49-F238E27FC236}">
                <a16:creationId xmlns:a16="http://schemas.microsoft.com/office/drawing/2014/main" id="{88E32903-6B81-4FD1-A66A-57A28A8CE733}"/>
              </a:ext>
            </a:extLst>
          </p:cNvPr>
          <p:cNvSpPr>
            <a:spLocks noGrp="1"/>
          </p:cNvSpPr>
          <p:nvPr>
            <p:ph type="body" sz="quarter" idx="32"/>
          </p:nvPr>
        </p:nvSpPr>
        <p:spPr>
          <a:xfrm>
            <a:off x="168534" y="3375370"/>
            <a:ext cx="1307841" cy="1321391"/>
          </a:xfrm>
          <a:solidFill>
            <a:schemeClr val="accent5"/>
          </a:solidFill>
          <a:ln>
            <a:solidFill>
              <a:schemeClr val="accent5"/>
            </a:solidFill>
          </a:ln>
        </p:spPr>
        <p:txBody>
          <a:bodyPr anchor="ctr"/>
          <a:lstStyle>
            <a:lvl1pPr marL="0" indent="0" algn="ctr">
              <a:buNone/>
              <a:defRPr sz="1400">
                <a:solidFill>
                  <a:schemeClr val="bg1"/>
                </a:solidFill>
              </a:defRPr>
            </a:lvl1pPr>
            <a:lvl2pPr>
              <a:defRPr sz="1200">
                <a:solidFill>
                  <a:schemeClr val="bg1"/>
                </a:solidFill>
              </a:defRPr>
            </a:lvl2pPr>
          </a:lstStyle>
          <a:p>
            <a:pPr lvl="0"/>
            <a:r>
              <a:rPr lang="en-US" dirty="0"/>
              <a:t>Edit Master text styles</a:t>
            </a:r>
          </a:p>
        </p:txBody>
      </p:sp>
      <p:sp>
        <p:nvSpPr>
          <p:cNvPr id="34" name="Text Placeholder 15">
            <a:extLst>
              <a:ext uri="{FF2B5EF4-FFF2-40B4-BE49-F238E27FC236}">
                <a16:creationId xmlns:a16="http://schemas.microsoft.com/office/drawing/2014/main" id="{1D3024D5-6F41-40C8-A7BE-F33710F7B852}"/>
              </a:ext>
            </a:extLst>
          </p:cNvPr>
          <p:cNvSpPr>
            <a:spLocks noGrp="1"/>
          </p:cNvSpPr>
          <p:nvPr>
            <p:ph type="body" sz="quarter" idx="33"/>
          </p:nvPr>
        </p:nvSpPr>
        <p:spPr>
          <a:xfrm>
            <a:off x="1476375" y="3238420"/>
            <a:ext cx="2381250" cy="1594234"/>
          </a:xfrm>
          <a:prstGeom prst="rightArrow">
            <a:avLst>
              <a:gd name="adj1" fmla="val 82960"/>
              <a:gd name="adj2" fmla="val 27689"/>
            </a:avLst>
          </a:prstGeom>
          <a:solidFill>
            <a:schemeClr val="bg1">
              <a:lumMod val="95000"/>
            </a:schemeClr>
          </a:solidFill>
          <a:ln>
            <a:noFill/>
          </a:ln>
        </p:spPr>
        <p:txBody>
          <a:bodyPr>
            <a:normAutofit/>
          </a:bodyPr>
          <a:lstStyle>
            <a:lvl1pPr>
              <a:defRPr sz="1200"/>
            </a:lvl1pPr>
          </a:lstStyle>
          <a:p>
            <a:pPr lvl="0"/>
            <a:r>
              <a:rPr lang="en-US" dirty="0"/>
              <a:t>Edit Master text styles</a:t>
            </a:r>
          </a:p>
        </p:txBody>
      </p:sp>
      <p:sp>
        <p:nvSpPr>
          <p:cNvPr id="35" name="Text Placeholder 10">
            <a:extLst>
              <a:ext uri="{FF2B5EF4-FFF2-40B4-BE49-F238E27FC236}">
                <a16:creationId xmlns:a16="http://schemas.microsoft.com/office/drawing/2014/main" id="{C9A6FBC1-8AD4-4692-9A38-A1D527533D14}"/>
              </a:ext>
            </a:extLst>
          </p:cNvPr>
          <p:cNvSpPr>
            <a:spLocks noGrp="1"/>
          </p:cNvSpPr>
          <p:nvPr>
            <p:ph type="body" sz="quarter" idx="34"/>
          </p:nvPr>
        </p:nvSpPr>
        <p:spPr>
          <a:xfrm>
            <a:off x="168534" y="1413140"/>
            <a:ext cx="1307841" cy="1321391"/>
          </a:xfrm>
          <a:solidFill>
            <a:schemeClr val="accent5"/>
          </a:solidFill>
          <a:ln>
            <a:solidFill>
              <a:schemeClr val="accent5"/>
            </a:solidFill>
          </a:ln>
        </p:spPr>
        <p:txBody>
          <a:bodyPr anchor="ctr"/>
          <a:lstStyle>
            <a:lvl1pPr marL="0" indent="0" algn="ctr">
              <a:buNone/>
              <a:defRPr sz="1400">
                <a:solidFill>
                  <a:schemeClr val="bg1"/>
                </a:solidFill>
              </a:defRPr>
            </a:lvl1pPr>
            <a:lvl2pPr>
              <a:defRPr sz="1200">
                <a:solidFill>
                  <a:schemeClr val="bg1"/>
                </a:solidFill>
              </a:defRPr>
            </a:lvl2pPr>
          </a:lstStyle>
          <a:p>
            <a:pPr lvl="0"/>
            <a:r>
              <a:rPr lang="en-US" dirty="0"/>
              <a:t>Edit Master text styles</a:t>
            </a:r>
          </a:p>
        </p:txBody>
      </p:sp>
      <p:sp>
        <p:nvSpPr>
          <p:cNvPr id="36" name="Text Placeholder 15">
            <a:extLst>
              <a:ext uri="{FF2B5EF4-FFF2-40B4-BE49-F238E27FC236}">
                <a16:creationId xmlns:a16="http://schemas.microsoft.com/office/drawing/2014/main" id="{28502B16-EDA3-45A5-ACF7-4C7B48211912}"/>
              </a:ext>
            </a:extLst>
          </p:cNvPr>
          <p:cNvSpPr>
            <a:spLocks noGrp="1"/>
          </p:cNvSpPr>
          <p:nvPr>
            <p:ph type="body" sz="quarter" idx="35"/>
          </p:nvPr>
        </p:nvSpPr>
        <p:spPr>
          <a:xfrm>
            <a:off x="1476375" y="1276190"/>
            <a:ext cx="2381250" cy="1594234"/>
          </a:xfrm>
          <a:prstGeom prst="rightArrow">
            <a:avLst>
              <a:gd name="adj1" fmla="val 82960"/>
              <a:gd name="adj2" fmla="val 27689"/>
            </a:avLst>
          </a:prstGeom>
          <a:solidFill>
            <a:schemeClr val="bg1">
              <a:lumMod val="95000"/>
            </a:schemeClr>
          </a:solidFill>
          <a:ln>
            <a:noFill/>
          </a:ln>
        </p:spPr>
        <p:txBody>
          <a:bodyPr>
            <a:normAutofit/>
          </a:bodyPr>
          <a:lstStyle>
            <a:lvl1pPr>
              <a:defRPr sz="1200"/>
            </a:lvl1pPr>
          </a:lstStyle>
          <a:p>
            <a:pPr lvl="0"/>
            <a:r>
              <a:rPr lang="en-US" dirty="0"/>
              <a:t>Edit Master text styles</a:t>
            </a:r>
          </a:p>
        </p:txBody>
      </p:sp>
      <p:sp>
        <p:nvSpPr>
          <p:cNvPr id="37" name="Text Placeholder 10">
            <a:extLst>
              <a:ext uri="{FF2B5EF4-FFF2-40B4-BE49-F238E27FC236}">
                <a16:creationId xmlns:a16="http://schemas.microsoft.com/office/drawing/2014/main" id="{8E587765-11C2-4BAE-8380-9A612CB77BDC}"/>
              </a:ext>
            </a:extLst>
          </p:cNvPr>
          <p:cNvSpPr>
            <a:spLocks noGrp="1"/>
          </p:cNvSpPr>
          <p:nvPr>
            <p:ph type="body" sz="quarter" idx="36"/>
          </p:nvPr>
        </p:nvSpPr>
        <p:spPr>
          <a:xfrm>
            <a:off x="3857625" y="5201707"/>
            <a:ext cx="1307841" cy="1321391"/>
          </a:xfrm>
          <a:solidFill>
            <a:schemeClr val="accent5"/>
          </a:solidFill>
          <a:ln>
            <a:solidFill>
              <a:schemeClr val="accent5"/>
            </a:solidFill>
          </a:ln>
        </p:spPr>
        <p:txBody>
          <a:bodyPr anchor="ctr"/>
          <a:lstStyle>
            <a:lvl1pPr marL="0" indent="0" algn="ctr">
              <a:buNone/>
              <a:defRPr sz="1400">
                <a:solidFill>
                  <a:schemeClr val="bg1"/>
                </a:solidFill>
              </a:defRPr>
            </a:lvl1pPr>
            <a:lvl2pPr>
              <a:defRPr sz="1200">
                <a:solidFill>
                  <a:schemeClr val="bg1"/>
                </a:solidFill>
              </a:defRPr>
            </a:lvl2pPr>
          </a:lstStyle>
          <a:p>
            <a:pPr lvl="0"/>
            <a:r>
              <a:rPr lang="en-US" dirty="0"/>
              <a:t>Edit Master text styles</a:t>
            </a:r>
          </a:p>
        </p:txBody>
      </p:sp>
      <p:sp>
        <p:nvSpPr>
          <p:cNvPr id="38" name="Text Placeholder 15">
            <a:extLst>
              <a:ext uri="{FF2B5EF4-FFF2-40B4-BE49-F238E27FC236}">
                <a16:creationId xmlns:a16="http://schemas.microsoft.com/office/drawing/2014/main" id="{8A865985-190E-424E-A56E-A7E4CBA51564}"/>
              </a:ext>
            </a:extLst>
          </p:cNvPr>
          <p:cNvSpPr>
            <a:spLocks noGrp="1"/>
          </p:cNvSpPr>
          <p:nvPr>
            <p:ph type="body" sz="quarter" idx="37"/>
          </p:nvPr>
        </p:nvSpPr>
        <p:spPr>
          <a:xfrm>
            <a:off x="5165466" y="5064757"/>
            <a:ext cx="2381250" cy="1594234"/>
          </a:xfrm>
          <a:prstGeom prst="rightArrow">
            <a:avLst>
              <a:gd name="adj1" fmla="val 82960"/>
              <a:gd name="adj2" fmla="val 27689"/>
            </a:avLst>
          </a:prstGeom>
          <a:solidFill>
            <a:schemeClr val="bg1">
              <a:lumMod val="95000"/>
            </a:schemeClr>
          </a:solidFill>
          <a:ln>
            <a:noFill/>
          </a:ln>
        </p:spPr>
        <p:txBody>
          <a:bodyPr>
            <a:normAutofit/>
          </a:bodyPr>
          <a:lstStyle>
            <a:lvl1pPr>
              <a:defRPr sz="1200"/>
            </a:lvl1pPr>
          </a:lstStyle>
          <a:p>
            <a:pPr lvl="0"/>
            <a:r>
              <a:rPr lang="en-US" dirty="0"/>
              <a:t>Edit Master text styles</a:t>
            </a:r>
          </a:p>
        </p:txBody>
      </p:sp>
      <p:sp>
        <p:nvSpPr>
          <p:cNvPr id="39" name="Text Placeholder 10">
            <a:extLst>
              <a:ext uri="{FF2B5EF4-FFF2-40B4-BE49-F238E27FC236}">
                <a16:creationId xmlns:a16="http://schemas.microsoft.com/office/drawing/2014/main" id="{5C57E55A-493C-489F-BC93-0C4DBDF3971D}"/>
              </a:ext>
            </a:extLst>
          </p:cNvPr>
          <p:cNvSpPr>
            <a:spLocks noGrp="1"/>
          </p:cNvSpPr>
          <p:nvPr>
            <p:ph type="body" sz="quarter" idx="38"/>
          </p:nvPr>
        </p:nvSpPr>
        <p:spPr>
          <a:xfrm>
            <a:off x="7575291" y="1441715"/>
            <a:ext cx="1307841" cy="1670858"/>
          </a:xfrm>
          <a:solidFill>
            <a:schemeClr val="accent5"/>
          </a:solidFill>
          <a:ln>
            <a:solidFill>
              <a:schemeClr val="accent5"/>
            </a:solidFill>
          </a:ln>
        </p:spPr>
        <p:txBody>
          <a:bodyPr anchor="ctr"/>
          <a:lstStyle>
            <a:lvl1pPr marL="0" indent="0" algn="ctr">
              <a:buNone/>
              <a:defRPr sz="1400">
                <a:solidFill>
                  <a:schemeClr val="bg1"/>
                </a:solidFill>
              </a:defRPr>
            </a:lvl1pPr>
            <a:lvl2pPr>
              <a:defRPr sz="1200">
                <a:solidFill>
                  <a:schemeClr val="bg1"/>
                </a:solidFill>
              </a:defRPr>
            </a:lvl2pPr>
          </a:lstStyle>
          <a:p>
            <a:pPr lvl="0"/>
            <a:r>
              <a:rPr lang="en-US" dirty="0"/>
              <a:t>Edit Master text styles</a:t>
            </a:r>
          </a:p>
        </p:txBody>
      </p:sp>
      <p:sp>
        <p:nvSpPr>
          <p:cNvPr id="40" name="Text Placeholder 15">
            <a:extLst>
              <a:ext uri="{FF2B5EF4-FFF2-40B4-BE49-F238E27FC236}">
                <a16:creationId xmlns:a16="http://schemas.microsoft.com/office/drawing/2014/main" id="{78D4E8DE-BF89-484F-BFAC-F73793398B4E}"/>
              </a:ext>
            </a:extLst>
          </p:cNvPr>
          <p:cNvSpPr>
            <a:spLocks noGrp="1"/>
          </p:cNvSpPr>
          <p:nvPr>
            <p:ph type="body" sz="quarter" idx="39"/>
          </p:nvPr>
        </p:nvSpPr>
        <p:spPr>
          <a:xfrm>
            <a:off x="8883132" y="1276190"/>
            <a:ext cx="1956318" cy="2015860"/>
          </a:xfrm>
          <a:prstGeom prst="rightArrow">
            <a:avLst>
              <a:gd name="adj1" fmla="val 82960"/>
              <a:gd name="adj2" fmla="val 27689"/>
            </a:avLst>
          </a:prstGeom>
          <a:solidFill>
            <a:schemeClr val="bg1">
              <a:lumMod val="95000"/>
            </a:schemeClr>
          </a:solidFill>
          <a:ln>
            <a:noFill/>
          </a:ln>
        </p:spPr>
        <p:txBody>
          <a:bodyPr>
            <a:normAutofit/>
          </a:bodyPr>
          <a:lstStyle>
            <a:lvl1pPr>
              <a:defRPr sz="1200"/>
            </a:lvl1pPr>
          </a:lstStyle>
          <a:p>
            <a:pPr lvl="0"/>
            <a:r>
              <a:rPr lang="en-US" dirty="0"/>
              <a:t>Edit Master text styles</a:t>
            </a:r>
          </a:p>
        </p:txBody>
      </p:sp>
      <p:sp>
        <p:nvSpPr>
          <p:cNvPr id="41" name="Text Placeholder 10">
            <a:extLst>
              <a:ext uri="{FF2B5EF4-FFF2-40B4-BE49-F238E27FC236}">
                <a16:creationId xmlns:a16="http://schemas.microsoft.com/office/drawing/2014/main" id="{3FA2F58F-B474-4A8B-AB37-66ABE5432DE0}"/>
              </a:ext>
            </a:extLst>
          </p:cNvPr>
          <p:cNvSpPr>
            <a:spLocks noGrp="1"/>
          </p:cNvSpPr>
          <p:nvPr>
            <p:ph type="body" sz="quarter" idx="40"/>
          </p:nvPr>
        </p:nvSpPr>
        <p:spPr>
          <a:xfrm>
            <a:off x="7575291" y="3922645"/>
            <a:ext cx="1307841" cy="2613635"/>
          </a:xfrm>
          <a:solidFill>
            <a:schemeClr val="accent5"/>
          </a:solidFill>
          <a:ln>
            <a:solidFill>
              <a:schemeClr val="accent5"/>
            </a:solidFill>
          </a:ln>
        </p:spPr>
        <p:txBody>
          <a:bodyPr anchor="ctr"/>
          <a:lstStyle>
            <a:lvl1pPr marL="0" indent="0" algn="ctr">
              <a:buNone/>
              <a:defRPr sz="1400">
                <a:solidFill>
                  <a:schemeClr val="bg1"/>
                </a:solidFill>
              </a:defRPr>
            </a:lvl1pPr>
            <a:lvl2pPr>
              <a:defRPr sz="1200">
                <a:solidFill>
                  <a:schemeClr val="bg1"/>
                </a:solidFill>
              </a:defRPr>
            </a:lvl2pPr>
          </a:lstStyle>
          <a:p>
            <a:pPr lvl="0"/>
            <a:r>
              <a:rPr lang="en-US" dirty="0"/>
              <a:t>Edit Master text styles</a:t>
            </a:r>
          </a:p>
        </p:txBody>
      </p:sp>
      <p:sp>
        <p:nvSpPr>
          <p:cNvPr id="42" name="Text Placeholder 15">
            <a:extLst>
              <a:ext uri="{FF2B5EF4-FFF2-40B4-BE49-F238E27FC236}">
                <a16:creationId xmlns:a16="http://schemas.microsoft.com/office/drawing/2014/main" id="{66BD0162-B0DF-4DFB-ACB6-E4B0ECEC61E6}"/>
              </a:ext>
            </a:extLst>
          </p:cNvPr>
          <p:cNvSpPr>
            <a:spLocks noGrp="1"/>
          </p:cNvSpPr>
          <p:nvPr>
            <p:ph type="body" sz="quarter" idx="41"/>
          </p:nvPr>
        </p:nvSpPr>
        <p:spPr>
          <a:xfrm>
            <a:off x="8883132" y="3657600"/>
            <a:ext cx="1956318" cy="3115691"/>
          </a:xfrm>
          <a:prstGeom prst="rightArrow">
            <a:avLst>
              <a:gd name="adj1" fmla="val 83571"/>
              <a:gd name="adj2" fmla="val 27689"/>
            </a:avLst>
          </a:prstGeom>
          <a:solidFill>
            <a:schemeClr val="bg1">
              <a:lumMod val="95000"/>
            </a:schemeClr>
          </a:solidFill>
          <a:ln>
            <a:noFill/>
          </a:ln>
        </p:spPr>
        <p:txBody>
          <a:bodyPr>
            <a:normAutofit/>
          </a:bodyPr>
          <a:lstStyle>
            <a:lvl1pPr>
              <a:defRPr sz="1200"/>
            </a:lvl1pPr>
          </a:lstStyle>
          <a:p>
            <a:pPr lvl="0"/>
            <a:r>
              <a:rPr lang="en-US" dirty="0"/>
              <a:t>Edit Master text styles</a:t>
            </a:r>
          </a:p>
        </p:txBody>
      </p:sp>
      <p:sp>
        <p:nvSpPr>
          <p:cNvPr id="43" name="Text Placeholder 15">
            <a:extLst>
              <a:ext uri="{FF2B5EF4-FFF2-40B4-BE49-F238E27FC236}">
                <a16:creationId xmlns:a16="http://schemas.microsoft.com/office/drawing/2014/main" id="{25FF7D5E-CD2D-4BA5-88CF-CF801AFF3FD4}"/>
              </a:ext>
            </a:extLst>
          </p:cNvPr>
          <p:cNvSpPr>
            <a:spLocks noGrp="1"/>
          </p:cNvSpPr>
          <p:nvPr>
            <p:ph type="body" sz="quarter" idx="42" hasCustomPrompt="1"/>
          </p:nvPr>
        </p:nvSpPr>
        <p:spPr>
          <a:xfrm>
            <a:off x="7038586" y="1333961"/>
            <a:ext cx="524654" cy="1352710"/>
          </a:xfrm>
          <a:prstGeom prst="rightArrow">
            <a:avLst>
              <a:gd name="adj1" fmla="val 60280"/>
              <a:gd name="adj2" fmla="val 65814"/>
            </a:avLst>
          </a:prstGeom>
          <a:solidFill>
            <a:schemeClr val="bg1">
              <a:lumMod val="95000"/>
            </a:schemeClr>
          </a:solidFill>
          <a:ln>
            <a:noFill/>
          </a:ln>
        </p:spPr>
        <p:txBody>
          <a:bodyPr>
            <a:normAutofit/>
          </a:bodyPr>
          <a:lstStyle>
            <a:lvl1pPr marL="0" indent="0">
              <a:buNone/>
              <a:defRPr sz="1200"/>
            </a:lvl1pPr>
          </a:lstStyle>
          <a:p>
            <a:pPr lvl="0"/>
            <a:r>
              <a:rPr lang="en-US" dirty="0"/>
              <a:t> </a:t>
            </a:r>
          </a:p>
        </p:txBody>
      </p:sp>
      <p:sp>
        <p:nvSpPr>
          <p:cNvPr id="44" name="Text Placeholder 15">
            <a:extLst>
              <a:ext uri="{FF2B5EF4-FFF2-40B4-BE49-F238E27FC236}">
                <a16:creationId xmlns:a16="http://schemas.microsoft.com/office/drawing/2014/main" id="{A389DAC2-7D4B-4633-A10F-B51362D70C0B}"/>
              </a:ext>
            </a:extLst>
          </p:cNvPr>
          <p:cNvSpPr>
            <a:spLocks noGrp="1"/>
          </p:cNvSpPr>
          <p:nvPr>
            <p:ph type="body" sz="quarter" idx="43" hasCustomPrompt="1"/>
          </p:nvPr>
        </p:nvSpPr>
        <p:spPr>
          <a:xfrm>
            <a:off x="7022062" y="3344051"/>
            <a:ext cx="524654" cy="1352710"/>
          </a:xfrm>
          <a:prstGeom prst="rightArrow">
            <a:avLst>
              <a:gd name="adj1" fmla="val 60280"/>
              <a:gd name="adj2" fmla="val 65814"/>
            </a:avLst>
          </a:prstGeom>
          <a:solidFill>
            <a:schemeClr val="bg1">
              <a:lumMod val="95000"/>
            </a:schemeClr>
          </a:solidFill>
          <a:ln>
            <a:noFill/>
          </a:ln>
        </p:spPr>
        <p:txBody>
          <a:bodyPr>
            <a:normAutofit/>
          </a:bodyPr>
          <a:lstStyle>
            <a:lvl1pPr marL="0" indent="0">
              <a:buNone/>
              <a:defRPr sz="1200"/>
            </a:lvl1pPr>
          </a:lstStyle>
          <a:p>
            <a:pPr lvl="0"/>
            <a:r>
              <a:rPr lang="en-US" dirty="0"/>
              <a:t> </a:t>
            </a:r>
          </a:p>
        </p:txBody>
      </p:sp>
      <p:sp>
        <p:nvSpPr>
          <p:cNvPr id="45" name="Text Placeholder 10">
            <a:extLst>
              <a:ext uri="{FF2B5EF4-FFF2-40B4-BE49-F238E27FC236}">
                <a16:creationId xmlns:a16="http://schemas.microsoft.com/office/drawing/2014/main" id="{F12E12FF-76CE-4BB3-BBB9-4F8C0A3C7E16}"/>
              </a:ext>
            </a:extLst>
          </p:cNvPr>
          <p:cNvSpPr>
            <a:spLocks noGrp="1"/>
          </p:cNvSpPr>
          <p:nvPr>
            <p:ph type="body" sz="quarter" idx="44"/>
          </p:nvPr>
        </p:nvSpPr>
        <p:spPr>
          <a:xfrm>
            <a:off x="10839451" y="1900990"/>
            <a:ext cx="1184016" cy="4084356"/>
          </a:xfrm>
          <a:solidFill>
            <a:schemeClr val="accent5"/>
          </a:solidFill>
          <a:ln>
            <a:solidFill>
              <a:schemeClr val="accent5"/>
            </a:solidFill>
          </a:ln>
        </p:spPr>
        <p:txBody>
          <a:bodyPr anchor="ctr"/>
          <a:lstStyle>
            <a:lvl1pPr marL="0" indent="0" algn="ctr">
              <a:buNone/>
              <a:defRPr sz="1400">
                <a:solidFill>
                  <a:schemeClr val="bg1"/>
                </a:solidFill>
              </a:defRPr>
            </a:lvl1pPr>
            <a:lvl2pPr>
              <a:defRPr sz="1200">
                <a:solidFill>
                  <a:schemeClr val="bg1"/>
                </a:solidFill>
              </a:defRPr>
            </a:lvl2pPr>
          </a:lstStyle>
          <a:p>
            <a:pPr lvl="0"/>
            <a:r>
              <a:rPr lang="en-US" dirty="0"/>
              <a:t>Edit Master text styles</a:t>
            </a:r>
          </a:p>
        </p:txBody>
      </p:sp>
    </p:spTree>
    <p:extLst>
      <p:ext uri="{BB962C8B-B14F-4D97-AF65-F5344CB8AC3E}">
        <p14:creationId xmlns:p14="http://schemas.microsoft.com/office/powerpoint/2010/main" val="3607508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6436" y="192280"/>
            <a:ext cx="8616417" cy="485549"/>
          </a:xfrm>
        </p:spPr>
        <p:txBody>
          <a:bodyPr anchor="b"/>
          <a:lstStyle>
            <a:lvl1pPr>
              <a:defRPr sz="3200">
                <a:solidFill>
                  <a:schemeClr val="accent5"/>
                </a:solidFill>
              </a:defRPr>
            </a:lvl1pPr>
          </a:lstStyle>
          <a:p>
            <a:r>
              <a:rPr lang="en-US" dirty="0"/>
              <a:t>Click to edit Master title style</a:t>
            </a:r>
            <a:endParaRPr lang="en-GB" dirty="0"/>
          </a:p>
        </p:txBody>
      </p:sp>
      <p:sp>
        <p:nvSpPr>
          <p:cNvPr id="3" name="Content Placeholder 2"/>
          <p:cNvSpPr>
            <a:spLocks noGrp="1"/>
          </p:cNvSpPr>
          <p:nvPr>
            <p:ph idx="1"/>
          </p:nvPr>
        </p:nvSpPr>
        <p:spPr>
          <a:xfrm>
            <a:off x="5183188" y="1461330"/>
            <a:ext cx="6760984" cy="5204389"/>
          </a:xfrm>
        </p:spPr>
        <p:txBody>
          <a:bodyPr/>
          <a:lstStyle>
            <a:lvl1pPr>
              <a:defRPr sz="3200">
                <a:solidFill>
                  <a:schemeClr val="tx1"/>
                </a:solidFill>
              </a:defRPr>
            </a:lvl1pPr>
            <a:lvl2pPr>
              <a:defRPr sz="28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p:nvPr>
        </p:nvSpPr>
        <p:spPr>
          <a:xfrm>
            <a:off x="247828" y="1461331"/>
            <a:ext cx="4524197" cy="5204389"/>
          </a:xfrm>
        </p:spPr>
        <p:txBody>
          <a:bodyPr/>
          <a:lstStyle>
            <a:lvl1pPr marL="0" indent="0">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pic>
        <p:nvPicPr>
          <p:cNvPr id="5" name="Picture 4">
            <a:extLst>
              <a:ext uri="{FF2B5EF4-FFF2-40B4-BE49-F238E27FC236}">
                <a16:creationId xmlns:a16="http://schemas.microsoft.com/office/drawing/2014/main" id="{5D2AC95C-E901-497A-A94D-24B415CE6FD5}"/>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864245" y="194678"/>
            <a:ext cx="3091319" cy="485548"/>
          </a:xfrm>
          <a:prstGeom prst="rect">
            <a:avLst/>
          </a:prstGeom>
          <a:noFill/>
          <a:ln>
            <a:noFill/>
          </a:ln>
        </p:spPr>
      </p:pic>
      <p:sp>
        <p:nvSpPr>
          <p:cNvPr id="6" name="Text Placeholder 2">
            <a:extLst>
              <a:ext uri="{FF2B5EF4-FFF2-40B4-BE49-F238E27FC236}">
                <a16:creationId xmlns:a16="http://schemas.microsoft.com/office/drawing/2014/main" id="{9D8EB5A4-055D-4888-B412-095959830BD5}"/>
              </a:ext>
            </a:extLst>
          </p:cNvPr>
          <p:cNvSpPr>
            <a:spLocks noGrp="1"/>
          </p:cNvSpPr>
          <p:nvPr>
            <p:ph type="body" idx="13"/>
          </p:nvPr>
        </p:nvSpPr>
        <p:spPr>
          <a:xfrm>
            <a:off x="197109" y="792182"/>
            <a:ext cx="11758455" cy="344458"/>
          </a:xfrm>
          <a:solidFill>
            <a:schemeClr val="bg1">
              <a:lumMod val="95000"/>
            </a:schemeClr>
          </a:solidFill>
        </p:spPr>
        <p:txBody>
          <a:bodyPr anchor="b">
            <a:normAutofit/>
          </a:bodyPr>
          <a:lstStyle>
            <a:lvl1pPr marL="0" indent="0">
              <a:buNone/>
              <a:defRPr sz="16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3871101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788D0D-5F10-4BBE-B40E-0691394BD321}" type="datetimeFigureOut">
              <a:rPr lang="en-GB" smtClean="0"/>
              <a:t>06/09/2022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427F4B-45A3-4469-BD6E-B75B0F8F3E88}" type="slidenum">
              <a:rPr lang="en-GB" smtClean="0"/>
              <a:t>‹#›</a:t>
            </a:fld>
            <a:endParaRPr lang="en-GB"/>
          </a:p>
        </p:txBody>
      </p:sp>
    </p:spTree>
    <p:extLst>
      <p:ext uri="{BB962C8B-B14F-4D97-AF65-F5344CB8AC3E}">
        <p14:creationId xmlns:p14="http://schemas.microsoft.com/office/powerpoint/2010/main" val="3150024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60" r:id="rId7"/>
    <p:sldLayoutId id="2147483661"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accent5"/>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gov.wales/sites/default/files/publications/2020-02/part-9-statutory-guidance-partnership-arrangements.pdf?msclkid=79ee2e84aa9d11ec8caad2cc84a3140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4CFBB-B65D-4C74-9384-1FEFC865387A}"/>
              </a:ext>
            </a:extLst>
          </p:cNvPr>
          <p:cNvSpPr>
            <a:spLocks noGrp="1"/>
          </p:cNvSpPr>
          <p:nvPr>
            <p:ph type="title"/>
          </p:nvPr>
        </p:nvSpPr>
        <p:spPr/>
        <p:txBody>
          <a:bodyPr>
            <a:normAutofit/>
          </a:bodyPr>
          <a:lstStyle/>
          <a:p>
            <a:pPr algn="ctr"/>
            <a:r>
              <a:rPr lang="en-GB" sz="5400" b="1" dirty="0">
                <a:ea typeface="+mn-lt"/>
                <a:cs typeface="Calibri"/>
              </a:rPr>
              <a:t>Quality Services,</a:t>
            </a:r>
            <a:br>
              <a:rPr lang="en-GB" sz="5400" b="1" dirty="0">
                <a:ea typeface="+mn-lt"/>
                <a:cs typeface="Calibri"/>
              </a:rPr>
            </a:br>
            <a:r>
              <a:rPr lang="en-GB" sz="5400" b="1" dirty="0">
                <a:ea typeface="+mn-lt"/>
                <a:cs typeface="Calibri"/>
              </a:rPr>
              <a:t>Delivering What Matters</a:t>
            </a:r>
            <a:br>
              <a:rPr lang="en-GB" sz="5400" dirty="0">
                <a:ea typeface="+mn-lt"/>
                <a:cs typeface="Calibri"/>
              </a:rPr>
            </a:br>
            <a:endParaRPr lang="en-GB" sz="5400" dirty="0"/>
          </a:p>
        </p:txBody>
      </p:sp>
      <p:pic>
        <p:nvPicPr>
          <p:cNvPr id="5" name="Graphic 4" descr="Security camera">
            <a:extLst>
              <a:ext uri="{FF2B5EF4-FFF2-40B4-BE49-F238E27FC236}">
                <a16:creationId xmlns:a16="http://schemas.microsoft.com/office/drawing/2014/main" id="{B63E913D-D1D4-4F0D-8E70-AA1539349E6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68256" y="5662980"/>
            <a:ext cx="727187" cy="727187"/>
          </a:xfrm>
          <a:prstGeom prst="rect">
            <a:avLst/>
          </a:prstGeom>
        </p:spPr>
      </p:pic>
      <p:sp>
        <p:nvSpPr>
          <p:cNvPr id="6" name="TextBox 5">
            <a:extLst>
              <a:ext uri="{FF2B5EF4-FFF2-40B4-BE49-F238E27FC236}">
                <a16:creationId xmlns:a16="http://schemas.microsoft.com/office/drawing/2014/main" id="{71720EDF-98FD-4BD5-BB58-B9B65C776A3A}"/>
              </a:ext>
            </a:extLst>
          </p:cNvPr>
          <p:cNvSpPr txBox="1"/>
          <p:nvPr/>
        </p:nvSpPr>
        <p:spPr>
          <a:xfrm>
            <a:off x="1195443" y="5841907"/>
            <a:ext cx="10415939" cy="369332"/>
          </a:xfrm>
          <a:prstGeom prst="rect">
            <a:avLst/>
          </a:prstGeom>
          <a:noFill/>
        </p:spPr>
        <p:txBody>
          <a:bodyPr wrap="square" rtlCol="0">
            <a:spAutoFit/>
          </a:bodyPr>
          <a:lstStyle/>
          <a:p>
            <a:r>
              <a:rPr lang="en-GB" dirty="0"/>
              <a:t>This session is being recorded</a:t>
            </a:r>
          </a:p>
        </p:txBody>
      </p:sp>
    </p:spTree>
    <p:extLst>
      <p:ext uri="{BB962C8B-B14F-4D97-AF65-F5344CB8AC3E}">
        <p14:creationId xmlns:p14="http://schemas.microsoft.com/office/powerpoint/2010/main" val="3313148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ED36F-D4AF-480B-9879-3A4272F77F7F}"/>
              </a:ext>
            </a:extLst>
          </p:cNvPr>
          <p:cNvSpPr>
            <a:spLocks noGrp="1"/>
          </p:cNvSpPr>
          <p:nvPr>
            <p:ph type="title"/>
          </p:nvPr>
        </p:nvSpPr>
        <p:spPr/>
        <p:txBody>
          <a:bodyPr>
            <a:normAutofit/>
          </a:bodyPr>
          <a:lstStyle/>
          <a:p>
            <a:r>
              <a:rPr lang="en-US" dirty="0"/>
              <a:t>The background and policy framework: </a:t>
            </a:r>
            <a:r>
              <a:rPr lang="en-GB" dirty="0">
                <a:ea typeface="+mn-lt"/>
                <a:cs typeface="Calibri"/>
              </a:rPr>
              <a:t>Quality Services</a:t>
            </a:r>
            <a:endParaRPr lang="en-GB" dirty="0"/>
          </a:p>
        </p:txBody>
      </p:sp>
      <p:sp>
        <p:nvSpPr>
          <p:cNvPr id="3" name="Content Placeholder 2">
            <a:extLst>
              <a:ext uri="{FF2B5EF4-FFF2-40B4-BE49-F238E27FC236}">
                <a16:creationId xmlns:a16="http://schemas.microsoft.com/office/drawing/2014/main" id="{06EF8229-B7F0-4513-BC68-ED112D160F85}"/>
              </a:ext>
            </a:extLst>
          </p:cNvPr>
          <p:cNvSpPr>
            <a:spLocks noGrp="1"/>
          </p:cNvSpPr>
          <p:nvPr>
            <p:ph idx="1"/>
          </p:nvPr>
        </p:nvSpPr>
        <p:spPr>
          <a:xfrm>
            <a:off x="2732567" y="1136640"/>
            <a:ext cx="9222997" cy="5041919"/>
          </a:xfrm>
        </p:spPr>
        <p:txBody>
          <a:bodyPr>
            <a:noAutofit/>
          </a:bodyPr>
          <a:lstStyle/>
          <a:p>
            <a:pPr marL="0" lvl="0" indent="0">
              <a:lnSpc>
                <a:spcPct val="100000"/>
              </a:lnSpc>
              <a:spcBef>
                <a:spcPts val="0"/>
              </a:spcBef>
              <a:spcAft>
                <a:spcPts val="100"/>
              </a:spcAft>
              <a:buNone/>
              <a:defRPr/>
            </a:pPr>
            <a:r>
              <a:rPr lang="en-GB" sz="1400" b="1" u="sng" dirty="0">
                <a:solidFill>
                  <a:prstClr val="black"/>
                </a:solidFill>
              </a:rPr>
              <a:t>Requirement 72</a:t>
            </a:r>
            <a:r>
              <a:rPr lang="en-GB" sz="1400" b="1" dirty="0">
                <a:solidFill>
                  <a:prstClr val="black"/>
                </a:solidFill>
              </a:rPr>
              <a:t>: </a:t>
            </a:r>
            <a:r>
              <a:rPr lang="en-GB" sz="1400" dirty="0"/>
              <a:t>Local Health Boards and local authorities should also, in relation to </a:t>
            </a:r>
            <a:r>
              <a:rPr lang="en-GB" sz="1400" b="1" dirty="0">
                <a:solidFill>
                  <a:schemeClr val="accent5"/>
                </a:solidFill>
              </a:rPr>
              <a:t>care homes</a:t>
            </a:r>
            <a:r>
              <a:rPr lang="en-GB" sz="1400" b="1" dirty="0"/>
              <a:t>:</a:t>
            </a:r>
          </a:p>
          <a:p>
            <a:pPr marL="285750" lvl="0" indent="-285750">
              <a:spcBef>
                <a:spcPts val="0"/>
              </a:spcBef>
              <a:spcAft>
                <a:spcPts val="100"/>
              </a:spcAft>
              <a:defRPr/>
            </a:pPr>
            <a:r>
              <a:rPr lang="en-GB" sz="1400" dirty="0"/>
              <a:t>Undertake a population needs assessment and market analysis to include the needs of self funders. </a:t>
            </a:r>
          </a:p>
          <a:p>
            <a:pPr marL="285750" lvl="0" indent="-285750">
              <a:spcBef>
                <a:spcPts val="0"/>
              </a:spcBef>
              <a:spcAft>
                <a:spcPts val="100"/>
              </a:spcAft>
              <a:defRPr/>
            </a:pPr>
            <a:r>
              <a:rPr lang="en-GB" sz="1400" dirty="0"/>
              <a:t>Agree an appropriate integrated regional market position statement and regional commissioning strategy. These will specify the outcomes required of care homes, including the range of services required. There should also be an agreement on the methods of commissioning (for example, some services may require a block contract, step up, step down intermediate care services, respite care, etc). </a:t>
            </a:r>
          </a:p>
          <a:p>
            <a:pPr marL="285750" lvl="0" indent="-285750">
              <a:spcBef>
                <a:spcPts val="0"/>
              </a:spcBef>
              <a:spcAft>
                <a:spcPts val="100"/>
              </a:spcAft>
              <a:defRPr/>
            </a:pPr>
            <a:r>
              <a:rPr lang="en-GB" sz="1400" dirty="0"/>
              <a:t>Agree a common contract and specification.</a:t>
            </a:r>
          </a:p>
          <a:p>
            <a:pPr marL="285750" lvl="0" indent="-285750">
              <a:spcBef>
                <a:spcPts val="0"/>
              </a:spcBef>
              <a:spcAft>
                <a:spcPts val="100"/>
              </a:spcAft>
              <a:defRPr/>
            </a:pPr>
            <a:r>
              <a:rPr lang="en-GB" sz="1400" dirty="0"/>
              <a:t>Agree common contract monitoring criteria and processes that include service user feedback. </a:t>
            </a:r>
          </a:p>
          <a:p>
            <a:pPr marL="285750" lvl="0" indent="-285750">
              <a:spcBef>
                <a:spcPts val="0"/>
              </a:spcBef>
              <a:spcAft>
                <a:spcPts val="100"/>
              </a:spcAft>
              <a:defRPr/>
            </a:pPr>
            <a:r>
              <a:rPr lang="en-GB" sz="1400" dirty="0"/>
              <a:t>Develop an integrated approach to agreeing fees with providers. </a:t>
            </a:r>
          </a:p>
          <a:p>
            <a:pPr marL="285750" lvl="0" indent="-285750">
              <a:spcBef>
                <a:spcPts val="0"/>
              </a:spcBef>
              <a:spcAft>
                <a:spcPts val="100"/>
              </a:spcAft>
              <a:defRPr/>
            </a:pPr>
            <a:r>
              <a:rPr lang="en-GB" sz="1400" b="1" dirty="0">
                <a:solidFill>
                  <a:schemeClr val="accent5"/>
                </a:solidFill>
              </a:rPr>
              <a:t>Develop an integrated approach to quality assurance. </a:t>
            </a:r>
          </a:p>
          <a:p>
            <a:pPr marL="285750" lvl="0" indent="-285750">
              <a:spcBef>
                <a:spcPts val="0"/>
              </a:spcBef>
              <a:spcAft>
                <a:spcPts val="100"/>
              </a:spcAft>
              <a:defRPr/>
            </a:pPr>
            <a:r>
              <a:rPr lang="en-GB" sz="1400" dirty="0"/>
              <a:t>Adopt a transparent use of resources. Budgets must be aligned with overall expenditure identified, together with the financial commitments of both agencies to the commissioning of care homes. These arrangements will need to be subject to a written agreement.</a:t>
            </a:r>
          </a:p>
          <a:p>
            <a:pPr marL="285750" lvl="0" indent="-285750">
              <a:spcBef>
                <a:spcPts val="0"/>
              </a:spcBef>
              <a:spcAft>
                <a:spcPts val="100"/>
              </a:spcAft>
              <a:defRPr/>
            </a:pPr>
            <a:endParaRPr lang="en-GB" sz="1400" dirty="0"/>
          </a:p>
          <a:p>
            <a:pPr marL="0" lvl="0" indent="0">
              <a:spcBef>
                <a:spcPts val="0"/>
              </a:spcBef>
              <a:spcAft>
                <a:spcPts val="100"/>
              </a:spcAft>
              <a:buNone/>
              <a:defRPr/>
            </a:pPr>
            <a:r>
              <a:rPr lang="en-GB" sz="1400" b="1" u="sng" dirty="0">
                <a:solidFill>
                  <a:prstClr val="black"/>
                </a:solidFill>
              </a:rPr>
              <a:t>Requirement 85: </a:t>
            </a:r>
            <a:r>
              <a:rPr lang="en-GB" sz="1400" dirty="0"/>
              <a:t>Once there is agreement on what is required, </a:t>
            </a:r>
            <a:r>
              <a:rPr lang="en-GB" sz="1400" b="1" dirty="0">
                <a:solidFill>
                  <a:schemeClr val="accent5"/>
                </a:solidFill>
              </a:rPr>
              <a:t>partners should determine how best to accomplish the outcomes identified</a:t>
            </a:r>
            <a:r>
              <a:rPr lang="en-GB" sz="1400" dirty="0"/>
              <a:t>. This might mean changing the way services are delivered and designing new single models for delivery of services. It might also mean inclusion of:</a:t>
            </a:r>
          </a:p>
          <a:p>
            <a:pPr marL="285750" indent="-285750">
              <a:spcBef>
                <a:spcPts val="0"/>
              </a:spcBef>
              <a:spcAft>
                <a:spcPts val="100"/>
              </a:spcAft>
              <a:defRPr/>
            </a:pPr>
            <a:r>
              <a:rPr lang="en-GB" sz="1400" dirty="0"/>
              <a:t>Service improvement objectives e.g. effective mechanisms that can be implemented and evidenced in order to confirm links with other services, and which ensure that the needs of the individual service user are met during the transition between services; </a:t>
            </a:r>
          </a:p>
          <a:p>
            <a:pPr marL="285750" indent="-285750">
              <a:spcBef>
                <a:spcPts val="0"/>
              </a:spcBef>
              <a:spcAft>
                <a:spcPts val="100"/>
              </a:spcAft>
              <a:defRPr/>
            </a:pPr>
            <a:r>
              <a:rPr lang="en-GB" sz="1400" b="1" dirty="0">
                <a:solidFill>
                  <a:schemeClr val="accent5"/>
                </a:solidFill>
              </a:rPr>
              <a:t>Objectives to develop and improve quality and standards for service e.g. where relevant clinical and practice policies from the partner organisations could be harmonised. This might generate new process design for assessment and delivery of care; </a:t>
            </a:r>
          </a:p>
          <a:p>
            <a:pPr marL="285750" indent="-285750">
              <a:spcBef>
                <a:spcPts val="0"/>
              </a:spcBef>
              <a:spcAft>
                <a:spcPts val="100"/>
              </a:spcAft>
              <a:defRPr/>
            </a:pPr>
            <a:r>
              <a:rPr lang="en-GB" sz="1400" dirty="0"/>
              <a:t>Human resources objectives e.g. to address the need for team development and which support recruitment, retention, staff training etc. </a:t>
            </a:r>
          </a:p>
          <a:p>
            <a:pPr marL="285750" indent="-285750">
              <a:spcBef>
                <a:spcPts val="0"/>
              </a:spcBef>
              <a:spcAft>
                <a:spcPts val="100"/>
              </a:spcAft>
              <a:defRPr/>
            </a:pPr>
            <a:r>
              <a:rPr lang="en-GB" sz="1400" dirty="0"/>
              <a:t>Business objectives e.g. specific targets around activity, finance, identified risk or future change</a:t>
            </a:r>
          </a:p>
        </p:txBody>
      </p:sp>
      <p:sp>
        <p:nvSpPr>
          <p:cNvPr id="4" name="Text Placeholder 3">
            <a:extLst>
              <a:ext uri="{FF2B5EF4-FFF2-40B4-BE49-F238E27FC236}">
                <a16:creationId xmlns:a16="http://schemas.microsoft.com/office/drawing/2014/main" id="{402576EB-6263-4DE7-9B24-01308B0E0CCD}"/>
              </a:ext>
            </a:extLst>
          </p:cNvPr>
          <p:cNvSpPr>
            <a:spLocks noGrp="1"/>
          </p:cNvSpPr>
          <p:nvPr>
            <p:ph type="body" idx="10"/>
          </p:nvPr>
        </p:nvSpPr>
        <p:spPr/>
        <p:txBody>
          <a:bodyPr>
            <a:normAutofit/>
          </a:bodyPr>
          <a:lstStyle/>
          <a:p>
            <a:r>
              <a:rPr lang="en-GB" dirty="0">
                <a:solidFill>
                  <a:prstClr val="black"/>
                </a:solidFill>
                <a:ea typeface="+mn-lt"/>
                <a:cs typeface="Calibri"/>
              </a:rPr>
              <a:t>Alignment of Regional Commissioning : Requirements under the Social Services and Well-being (Wales) Act 2014</a:t>
            </a:r>
            <a:endParaRPr lang="en-GB" dirty="0"/>
          </a:p>
        </p:txBody>
      </p:sp>
      <p:pic>
        <p:nvPicPr>
          <p:cNvPr id="5" name="Picture 4">
            <a:hlinkClick r:id="rId2"/>
            <a:extLst>
              <a:ext uri="{FF2B5EF4-FFF2-40B4-BE49-F238E27FC236}">
                <a16:creationId xmlns:a16="http://schemas.microsoft.com/office/drawing/2014/main" id="{78BE560A-76E6-4238-8EE7-E79DED136DEB}"/>
              </a:ext>
            </a:extLst>
          </p:cNvPr>
          <p:cNvPicPr>
            <a:picLocks noChangeAspect="1"/>
          </p:cNvPicPr>
          <p:nvPr/>
        </p:nvPicPr>
        <p:blipFill>
          <a:blip r:embed="rId3"/>
          <a:stretch>
            <a:fillRect/>
          </a:stretch>
        </p:blipFill>
        <p:spPr>
          <a:xfrm>
            <a:off x="301833" y="2088000"/>
            <a:ext cx="2430734" cy="3426788"/>
          </a:xfrm>
          <a:prstGeom prst="rect">
            <a:avLst/>
          </a:prstGeom>
        </p:spPr>
      </p:pic>
    </p:spTree>
    <p:extLst>
      <p:ext uri="{BB962C8B-B14F-4D97-AF65-F5344CB8AC3E}">
        <p14:creationId xmlns:p14="http://schemas.microsoft.com/office/powerpoint/2010/main" val="887837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Diagram 14">
            <a:extLst>
              <a:ext uri="{FF2B5EF4-FFF2-40B4-BE49-F238E27FC236}">
                <a16:creationId xmlns:a16="http://schemas.microsoft.com/office/drawing/2014/main" id="{4472B8C2-9E50-4A32-952C-321DA95DF656}"/>
              </a:ext>
            </a:extLst>
          </p:cNvPr>
          <p:cNvGraphicFramePr/>
          <p:nvPr>
            <p:extLst>
              <p:ext uri="{D42A27DB-BD31-4B8C-83A1-F6EECF244321}">
                <p14:modId xmlns:p14="http://schemas.microsoft.com/office/powerpoint/2010/main" val="3557585365"/>
              </p:ext>
            </p:extLst>
          </p:nvPr>
        </p:nvGraphicFramePr>
        <p:xfrm>
          <a:off x="925458" y="3628126"/>
          <a:ext cx="10341083" cy="33464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43FE7E2A-0270-494F-A928-661DA253A558}"/>
              </a:ext>
            </a:extLst>
          </p:cNvPr>
          <p:cNvSpPr>
            <a:spLocks noGrp="1"/>
          </p:cNvSpPr>
          <p:nvPr>
            <p:ph type="title"/>
          </p:nvPr>
        </p:nvSpPr>
        <p:spPr/>
        <p:txBody>
          <a:bodyPr>
            <a:normAutofit/>
          </a:bodyPr>
          <a:lstStyle/>
          <a:p>
            <a:r>
              <a:rPr lang="en-GB" dirty="0"/>
              <a:t>Development of the processes</a:t>
            </a:r>
          </a:p>
        </p:txBody>
      </p:sp>
      <p:sp>
        <p:nvSpPr>
          <p:cNvPr id="4" name="Text Placeholder 3">
            <a:extLst>
              <a:ext uri="{FF2B5EF4-FFF2-40B4-BE49-F238E27FC236}">
                <a16:creationId xmlns:a16="http://schemas.microsoft.com/office/drawing/2014/main" id="{E4A2448B-51C7-43EF-AB29-EE7ECFDDCCD7}"/>
              </a:ext>
            </a:extLst>
          </p:cNvPr>
          <p:cNvSpPr>
            <a:spLocks noGrp="1"/>
          </p:cNvSpPr>
          <p:nvPr>
            <p:ph type="body" idx="10"/>
          </p:nvPr>
        </p:nvSpPr>
        <p:spPr/>
        <p:txBody>
          <a:bodyPr>
            <a:normAutofit/>
          </a:bodyPr>
          <a:lstStyle/>
          <a:p>
            <a:r>
              <a:rPr lang="en-GB" dirty="0"/>
              <a:t> We already had a regional Escalating Concerns and Home Closures Procedures (2016), so why the change?</a:t>
            </a:r>
          </a:p>
        </p:txBody>
      </p:sp>
      <p:graphicFrame>
        <p:nvGraphicFramePr>
          <p:cNvPr id="11" name="Diagram 10">
            <a:extLst>
              <a:ext uri="{FF2B5EF4-FFF2-40B4-BE49-F238E27FC236}">
                <a16:creationId xmlns:a16="http://schemas.microsoft.com/office/drawing/2014/main" id="{0CB988E7-A312-4D1D-A06C-33A1B8732BBA}"/>
              </a:ext>
            </a:extLst>
          </p:cNvPr>
          <p:cNvGraphicFramePr/>
          <p:nvPr>
            <p:extLst>
              <p:ext uri="{D42A27DB-BD31-4B8C-83A1-F6EECF244321}">
                <p14:modId xmlns:p14="http://schemas.microsoft.com/office/powerpoint/2010/main" val="1273000961"/>
              </p:ext>
            </p:extLst>
          </p:nvPr>
        </p:nvGraphicFramePr>
        <p:xfrm>
          <a:off x="925458" y="1489806"/>
          <a:ext cx="7461736" cy="243259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2" name="TextBox 11">
            <a:extLst>
              <a:ext uri="{FF2B5EF4-FFF2-40B4-BE49-F238E27FC236}">
                <a16:creationId xmlns:a16="http://schemas.microsoft.com/office/drawing/2014/main" id="{52E6E788-7D9C-4D68-8FF8-7D473A07F614}"/>
              </a:ext>
            </a:extLst>
          </p:cNvPr>
          <p:cNvSpPr txBox="1"/>
          <p:nvPr/>
        </p:nvSpPr>
        <p:spPr>
          <a:xfrm>
            <a:off x="337040" y="1265194"/>
            <a:ext cx="2660148" cy="461665"/>
          </a:xfrm>
          <a:prstGeom prst="rect">
            <a:avLst/>
          </a:prstGeom>
          <a:noFill/>
        </p:spPr>
        <p:txBody>
          <a:bodyPr wrap="square" rtlCol="0">
            <a:spAutoFit/>
          </a:bodyPr>
          <a:lstStyle/>
          <a:p>
            <a:r>
              <a:rPr lang="en-GB" sz="2400" b="1" dirty="0"/>
              <a:t>Previous approach</a:t>
            </a:r>
          </a:p>
        </p:txBody>
      </p:sp>
      <p:sp>
        <p:nvSpPr>
          <p:cNvPr id="13" name="TextBox 12">
            <a:extLst>
              <a:ext uri="{FF2B5EF4-FFF2-40B4-BE49-F238E27FC236}">
                <a16:creationId xmlns:a16="http://schemas.microsoft.com/office/drawing/2014/main" id="{DADE72D0-F435-4AB7-AFC3-14C5B8AFE794}"/>
              </a:ext>
            </a:extLst>
          </p:cNvPr>
          <p:cNvSpPr txBox="1"/>
          <p:nvPr/>
        </p:nvSpPr>
        <p:spPr>
          <a:xfrm>
            <a:off x="337040" y="3943345"/>
            <a:ext cx="2198076" cy="461665"/>
          </a:xfrm>
          <a:prstGeom prst="rect">
            <a:avLst/>
          </a:prstGeom>
          <a:noFill/>
        </p:spPr>
        <p:txBody>
          <a:bodyPr wrap="square" rtlCol="0">
            <a:spAutoFit/>
          </a:bodyPr>
          <a:lstStyle/>
          <a:p>
            <a:r>
              <a:rPr lang="en-GB" sz="2400" b="1" dirty="0"/>
              <a:t>New approach</a:t>
            </a:r>
          </a:p>
        </p:txBody>
      </p:sp>
      <p:sp>
        <p:nvSpPr>
          <p:cNvPr id="16" name="Speech Bubble: Rectangle with Corners Rounded 15">
            <a:extLst>
              <a:ext uri="{FF2B5EF4-FFF2-40B4-BE49-F238E27FC236}">
                <a16:creationId xmlns:a16="http://schemas.microsoft.com/office/drawing/2014/main" id="{4E91905F-8B46-4452-89DD-C271740403AA}"/>
              </a:ext>
            </a:extLst>
          </p:cNvPr>
          <p:cNvSpPr/>
          <p:nvPr/>
        </p:nvSpPr>
        <p:spPr>
          <a:xfrm>
            <a:off x="9343290" y="2013439"/>
            <a:ext cx="2511669" cy="2298740"/>
          </a:xfrm>
          <a:prstGeom prst="wedgeRoundRectCallout">
            <a:avLst>
              <a:gd name="adj1" fmla="val -99246"/>
              <a:gd name="adj2" fmla="val 6785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Commissioners’ providing additional support to services with quality and / or safety concerns in order to prevent (where possible) commissioners having to implement formal contract management procedures</a:t>
            </a:r>
          </a:p>
        </p:txBody>
      </p:sp>
    </p:spTree>
    <p:extLst>
      <p:ext uri="{BB962C8B-B14F-4D97-AF65-F5344CB8AC3E}">
        <p14:creationId xmlns:p14="http://schemas.microsoft.com/office/powerpoint/2010/main" val="15744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ectangle 63">
            <a:extLst>
              <a:ext uri="{FF2B5EF4-FFF2-40B4-BE49-F238E27FC236}">
                <a16:creationId xmlns:a16="http://schemas.microsoft.com/office/drawing/2014/main" id="{0B590983-C2B3-47E9-A53E-713AAFB4FFD7}"/>
              </a:ext>
            </a:extLst>
          </p:cNvPr>
          <p:cNvSpPr/>
          <p:nvPr/>
        </p:nvSpPr>
        <p:spPr>
          <a:xfrm>
            <a:off x="3475189" y="3890311"/>
            <a:ext cx="2648087" cy="2539913"/>
          </a:xfrm>
          <a:prstGeom prst="rect">
            <a:avLst/>
          </a:prstGeom>
          <a:solidFill>
            <a:srgbClr val="F3C500">
              <a:alpha val="14118"/>
            </a:srgbClr>
          </a:solidFill>
        </p:spPr>
        <p:style>
          <a:lnRef idx="2">
            <a:schemeClr val="accent1">
              <a:shade val="50000"/>
            </a:schemeClr>
          </a:lnRef>
          <a:fillRef idx="1">
            <a:schemeClr val="accent1"/>
          </a:fillRef>
          <a:effectRef idx="0">
            <a:schemeClr val="accent1"/>
          </a:effectRef>
          <a:fontRef idx="minor">
            <a:schemeClr val="lt1"/>
          </a:fontRef>
        </p:style>
        <p:txBody>
          <a:bodyPr vert="vert270" lIns="0" rtlCol="0" anchor="t"/>
          <a:lstStyle/>
          <a:p>
            <a:pPr algn="ctr"/>
            <a:r>
              <a:rPr lang="en-GB" sz="1200" dirty="0">
                <a:solidFill>
                  <a:schemeClr val="tx1"/>
                </a:solidFill>
              </a:rPr>
              <a:t>STEP TWO</a:t>
            </a:r>
          </a:p>
        </p:txBody>
      </p:sp>
      <p:sp>
        <p:nvSpPr>
          <p:cNvPr id="2" name="Title 1">
            <a:extLst>
              <a:ext uri="{FF2B5EF4-FFF2-40B4-BE49-F238E27FC236}">
                <a16:creationId xmlns:a16="http://schemas.microsoft.com/office/drawing/2014/main" id="{B0B3AB87-CA34-4D08-9A5F-6B0DB8AA6824}"/>
              </a:ext>
            </a:extLst>
          </p:cNvPr>
          <p:cNvSpPr>
            <a:spLocks noGrp="1"/>
          </p:cNvSpPr>
          <p:nvPr>
            <p:ph type="title"/>
          </p:nvPr>
        </p:nvSpPr>
        <p:spPr>
          <a:xfrm>
            <a:off x="167634" y="174082"/>
            <a:ext cx="8667134" cy="486359"/>
          </a:xfrm>
        </p:spPr>
        <p:txBody>
          <a:bodyPr/>
          <a:lstStyle/>
          <a:p>
            <a:r>
              <a:rPr lang="en-GB" dirty="0"/>
              <a:t>The new approach </a:t>
            </a:r>
          </a:p>
        </p:txBody>
      </p:sp>
      <p:sp>
        <p:nvSpPr>
          <p:cNvPr id="4" name="Rectangle 3">
            <a:extLst>
              <a:ext uri="{FF2B5EF4-FFF2-40B4-BE49-F238E27FC236}">
                <a16:creationId xmlns:a16="http://schemas.microsoft.com/office/drawing/2014/main" id="{36573358-1F5E-4420-AE02-951F8E68994A}"/>
              </a:ext>
            </a:extLst>
          </p:cNvPr>
          <p:cNvSpPr/>
          <p:nvPr/>
        </p:nvSpPr>
        <p:spPr>
          <a:xfrm>
            <a:off x="2012335" y="750711"/>
            <a:ext cx="8127999" cy="274321"/>
          </a:xfrm>
          <a:prstGeom prst="rect">
            <a:avLst/>
          </a:prstGeom>
          <a:solidFill>
            <a:schemeClr val="accent6">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Issue Raised</a:t>
            </a:r>
          </a:p>
        </p:txBody>
      </p:sp>
      <p:graphicFrame>
        <p:nvGraphicFramePr>
          <p:cNvPr id="5" name="Table 4">
            <a:extLst>
              <a:ext uri="{FF2B5EF4-FFF2-40B4-BE49-F238E27FC236}">
                <a16:creationId xmlns:a16="http://schemas.microsoft.com/office/drawing/2014/main" id="{70DC755C-1C84-483B-A190-451AC8119CDA}"/>
              </a:ext>
            </a:extLst>
          </p:cNvPr>
          <p:cNvGraphicFramePr>
            <a:graphicFrameLocks noGrp="1"/>
          </p:cNvGraphicFramePr>
          <p:nvPr>
            <p:extLst>
              <p:ext uri="{D42A27DB-BD31-4B8C-83A1-F6EECF244321}">
                <p14:modId xmlns:p14="http://schemas.microsoft.com/office/powerpoint/2010/main" val="2160629550"/>
              </p:ext>
            </p:extLst>
          </p:nvPr>
        </p:nvGraphicFramePr>
        <p:xfrm>
          <a:off x="2012334" y="1246526"/>
          <a:ext cx="8128000" cy="27432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279948411"/>
                    </a:ext>
                  </a:extLst>
                </a:gridCol>
                <a:gridCol w="2032000">
                  <a:extLst>
                    <a:ext uri="{9D8B030D-6E8A-4147-A177-3AD203B41FA5}">
                      <a16:colId xmlns:a16="http://schemas.microsoft.com/office/drawing/2014/main" val="1533040165"/>
                    </a:ext>
                  </a:extLst>
                </a:gridCol>
                <a:gridCol w="2032000">
                  <a:extLst>
                    <a:ext uri="{9D8B030D-6E8A-4147-A177-3AD203B41FA5}">
                      <a16:colId xmlns:a16="http://schemas.microsoft.com/office/drawing/2014/main" val="3244755169"/>
                    </a:ext>
                  </a:extLst>
                </a:gridCol>
                <a:gridCol w="2032000">
                  <a:extLst>
                    <a:ext uri="{9D8B030D-6E8A-4147-A177-3AD203B41FA5}">
                      <a16:colId xmlns:a16="http://schemas.microsoft.com/office/drawing/2014/main" val="624577759"/>
                    </a:ext>
                  </a:extLst>
                </a:gridCol>
              </a:tblGrid>
              <a:tr h="255398">
                <a:tc>
                  <a:txBody>
                    <a:bodyPr/>
                    <a:lstStyle/>
                    <a:p>
                      <a:pPr algn="ctr"/>
                      <a:r>
                        <a:rPr lang="en-GB" sz="1200" b="0" dirty="0">
                          <a:solidFill>
                            <a:schemeClr val="tx1"/>
                          </a:solidFill>
                        </a:rPr>
                        <a:t>Safeguarding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ctr"/>
                      <a:r>
                        <a:rPr lang="en-GB" sz="1200" b="0" dirty="0">
                          <a:solidFill>
                            <a:schemeClr val="tx1"/>
                          </a:solidFill>
                        </a:rPr>
                        <a:t>Contracts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GB" sz="1200" b="0" dirty="0">
                          <a:solidFill>
                            <a:schemeClr val="tx1"/>
                          </a:solidFill>
                        </a:rPr>
                        <a:t>Complaints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ctr"/>
                      <a:r>
                        <a:rPr lang="en-GB" sz="1200" b="0" dirty="0">
                          <a:solidFill>
                            <a:schemeClr val="tx1"/>
                          </a:solidFill>
                        </a:rPr>
                        <a:t>Internal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extLst>
                  <a:ext uri="{0D108BD9-81ED-4DB2-BD59-A6C34878D82A}">
                    <a16:rowId xmlns:a16="http://schemas.microsoft.com/office/drawing/2014/main" val="2895919948"/>
                  </a:ext>
                </a:extLst>
              </a:tr>
            </a:tbl>
          </a:graphicData>
        </a:graphic>
      </p:graphicFrame>
      <p:sp>
        <p:nvSpPr>
          <p:cNvPr id="6" name="Text Box 16">
            <a:extLst>
              <a:ext uri="{FF2B5EF4-FFF2-40B4-BE49-F238E27FC236}">
                <a16:creationId xmlns:a16="http://schemas.microsoft.com/office/drawing/2014/main" id="{B13A55FB-37C0-44B7-9837-E087BE8712DB}"/>
              </a:ext>
            </a:extLst>
          </p:cNvPr>
          <p:cNvSpPr txBox="1"/>
          <p:nvPr/>
        </p:nvSpPr>
        <p:spPr>
          <a:xfrm>
            <a:off x="2012334" y="1520846"/>
            <a:ext cx="8128000" cy="255398"/>
          </a:xfrm>
          <a:prstGeom prst="rect">
            <a:avLst/>
          </a:prstGeom>
          <a:solidFill>
            <a:schemeClr val="bg2">
              <a:lumMod val="20000"/>
              <a:lumOff val="80000"/>
            </a:schemeClr>
          </a:solidFill>
          <a:ln w="6350">
            <a:solidFill>
              <a:prstClr val="black"/>
            </a:solidFill>
          </a:ln>
        </p:spPr>
        <p:txBody>
          <a:bodyPr rot="0" spcFirstLastPara="0" vert="horz" wrap="square" lIns="36000" tIns="36000" rIns="36000" bIns="36000" numCol="1" spcCol="0" rtlCol="0" fromWordArt="0" anchor="t" anchorCtr="0" forceAA="0" compatLnSpc="1">
            <a:prstTxWarp prst="textNoShape">
              <a:avLst/>
            </a:prstTxWarp>
            <a:noAutofit/>
          </a:bodyPr>
          <a:lstStyle/>
          <a:p>
            <a:pPr marL="457200">
              <a:lnSpc>
                <a:spcPct val="106000"/>
              </a:lnSpc>
              <a:spcAft>
                <a:spcPts val="800"/>
              </a:spcAft>
            </a:pPr>
            <a:r>
              <a:rPr lang="en-GB" sz="1200" b="1" dirty="0">
                <a:solidFill>
                  <a:srgbClr val="000000"/>
                </a:solidFill>
                <a:effectLst/>
                <a:latin typeface="Calibri Light" panose="020F0302020204030204" pitchFamily="34" charset="0"/>
                <a:ea typeface="Calibri" panose="020F0502020204030204" pitchFamily="34" charset="0"/>
              </a:rPr>
              <a:t>Joint Quality Management Meeting (JQMM)</a:t>
            </a:r>
            <a:r>
              <a:rPr lang="en-GB" sz="1200" dirty="0">
                <a:solidFill>
                  <a:srgbClr val="000000"/>
                </a:solidFill>
                <a:effectLst/>
                <a:latin typeface="Calibri Light" panose="020F0302020204030204" pitchFamily="34" charset="0"/>
                <a:ea typeface="Calibri" panose="020F0502020204030204" pitchFamily="34" charset="0"/>
              </a:rPr>
              <a:t> or straight to </a:t>
            </a:r>
            <a:r>
              <a:rPr lang="en-GB" sz="1200" b="1" dirty="0">
                <a:solidFill>
                  <a:srgbClr val="000000"/>
                </a:solidFill>
                <a:effectLst/>
                <a:latin typeface="Calibri Light" panose="020F0302020204030204" pitchFamily="34" charset="0"/>
                <a:ea typeface="Calibri" panose="020F0502020204030204" pitchFamily="34" charset="0"/>
              </a:rPr>
              <a:t>Further Action</a:t>
            </a:r>
            <a:r>
              <a:rPr lang="en-GB" sz="1200" dirty="0">
                <a:solidFill>
                  <a:srgbClr val="000000"/>
                </a:solidFill>
                <a:effectLst/>
                <a:latin typeface="Calibri Light" panose="020F0302020204030204" pitchFamily="34" charset="0"/>
                <a:ea typeface="Calibri" panose="020F0502020204030204" pitchFamily="34" charset="0"/>
              </a:rPr>
              <a:t> if issue cannot wait to be considered at next JQMM</a:t>
            </a:r>
            <a:endParaRPr lang="en-GB" sz="1200" dirty="0">
              <a:effectLst/>
              <a:latin typeface="Times New Roman" panose="02020603050405020304" pitchFamily="18" charset="0"/>
              <a:ea typeface="Times New Roman" panose="02020603050405020304" pitchFamily="18" charset="0"/>
            </a:endParaRPr>
          </a:p>
        </p:txBody>
      </p:sp>
      <p:sp>
        <p:nvSpPr>
          <p:cNvPr id="7" name="Speech Bubble: Rectangle with Corners Rounded 6">
            <a:extLst>
              <a:ext uri="{FF2B5EF4-FFF2-40B4-BE49-F238E27FC236}">
                <a16:creationId xmlns:a16="http://schemas.microsoft.com/office/drawing/2014/main" id="{8B50126E-7A9B-4918-AF64-6DD87274D7C1}"/>
              </a:ext>
            </a:extLst>
          </p:cNvPr>
          <p:cNvSpPr/>
          <p:nvPr/>
        </p:nvSpPr>
        <p:spPr>
          <a:xfrm>
            <a:off x="323295" y="854734"/>
            <a:ext cx="1555582" cy="3954658"/>
          </a:xfrm>
          <a:prstGeom prst="wedgeRoundRectCallout">
            <a:avLst>
              <a:gd name="adj1" fmla="val 57526"/>
              <a:gd name="adj2" fmla="val -4961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Gain advice from Safeguarding where there are concerns regarding the safety of individuals, where there is concern about the conduct of someone in a position of trust and where there is uncertainty about whether the</a:t>
            </a:r>
            <a:r>
              <a:rPr lang="en-GB" sz="1200" b="1" dirty="0"/>
              <a:t> </a:t>
            </a:r>
            <a:r>
              <a:rPr lang="en-GB" sz="1200" dirty="0"/>
              <a:t>matter should be the subject of a Safeguarding referral and further guidance is required.</a:t>
            </a:r>
          </a:p>
        </p:txBody>
      </p:sp>
      <p:sp>
        <p:nvSpPr>
          <p:cNvPr id="8" name="Text Box 25">
            <a:extLst>
              <a:ext uri="{FF2B5EF4-FFF2-40B4-BE49-F238E27FC236}">
                <a16:creationId xmlns:a16="http://schemas.microsoft.com/office/drawing/2014/main" id="{DE7D3FD2-3FA2-4648-9BF2-CDF912FD45A7}"/>
              </a:ext>
            </a:extLst>
          </p:cNvPr>
          <p:cNvSpPr txBox="1"/>
          <p:nvPr/>
        </p:nvSpPr>
        <p:spPr>
          <a:xfrm>
            <a:off x="8795404" y="2332203"/>
            <a:ext cx="1357630" cy="449580"/>
          </a:xfrm>
          <a:prstGeom prst="rect">
            <a:avLst/>
          </a:prstGeom>
          <a:solidFill>
            <a:schemeClr val="bg2">
              <a:lumMod val="20000"/>
              <a:lumOff val="80000"/>
            </a:schemeClr>
          </a:solidFill>
          <a:ln w="6350">
            <a:solidFill>
              <a:prstClr val="black"/>
            </a:solidFill>
          </a:ln>
        </p:spPr>
        <p:txBody>
          <a:bodyPr rot="0" spcFirstLastPara="0" vert="horz" wrap="square" lIns="36000" tIns="36000" rIns="36000" bIns="36000" numCol="1" spcCol="0" rtlCol="0" fromWordArt="0" anchor="t" anchorCtr="0" forceAA="0" compatLnSpc="1">
            <a:prstTxWarp prst="textNoShape">
              <a:avLst/>
            </a:prstTxWarp>
            <a:noAutofit/>
          </a:bodyPr>
          <a:lstStyle/>
          <a:p>
            <a:pPr algn="ctr">
              <a:lnSpc>
                <a:spcPct val="106000"/>
              </a:lnSpc>
              <a:spcAft>
                <a:spcPts val="800"/>
              </a:spcAft>
            </a:pPr>
            <a:r>
              <a:rPr lang="en-GB" sz="1200" b="1" dirty="0">
                <a:effectLst/>
                <a:latin typeface="Calibri Light" panose="020F0302020204030204" pitchFamily="34" charset="0"/>
                <a:ea typeface="Calibri" panose="020F0502020204030204" pitchFamily="34" charset="0"/>
              </a:rPr>
              <a:t>NORMAL CONTRACT MONITORING</a:t>
            </a:r>
            <a:endParaRPr lang="en-GB" sz="1200" dirty="0">
              <a:effectLst/>
              <a:latin typeface="Times New Roman" panose="02020603050405020304" pitchFamily="18" charset="0"/>
              <a:ea typeface="Times New Roman" panose="02020603050405020304" pitchFamily="18" charset="0"/>
            </a:endParaRPr>
          </a:p>
        </p:txBody>
      </p:sp>
      <p:cxnSp>
        <p:nvCxnSpPr>
          <p:cNvPr id="10" name="Connector: Elbow 9">
            <a:extLst>
              <a:ext uri="{FF2B5EF4-FFF2-40B4-BE49-F238E27FC236}">
                <a16:creationId xmlns:a16="http://schemas.microsoft.com/office/drawing/2014/main" id="{37E7503C-ED07-4363-9A72-AE6E5B38F364}"/>
              </a:ext>
            </a:extLst>
          </p:cNvPr>
          <p:cNvCxnSpPr>
            <a:stCxn id="8" idx="3"/>
            <a:endCxn id="6" idx="3"/>
          </p:cNvCxnSpPr>
          <p:nvPr/>
        </p:nvCxnSpPr>
        <p:spPr>
          <a:xfrm flipH="1" flipV="1">
            <a:off x="10140334" y="1648545"/>
            <a:ext cx="12700" cy="908448"/>
          </a:xfrm>
          <a:prstGeom prst="bentConnector3">
            <a:avLst>
              <a:gd name="adj1" fmla="val -1800000"/>
            </a:avLst>
          </a:prstGeom>
          <a:ln>
            <a:tailEnd type="triangle"/>
          </a:ln>
        </p:spPr>
        <p:style>
          <a:lnRef idx="3">
            <a:schemeClr val="accent3"/>
          </a:lnRef>
          <a:fillRef idx="0">
            <a:schemeClr val="accent3"/>
          </a:fillRef>
          <a:effectRef idx="2">
            <a:schemeClr val="accent3"/>
          </a:effectRef>
          <a:fontRef idx="minor">
            <a:schemeClr val="tx1"/>
          </a:fontRef>
        </p:style>
      </p:cxnSp>
      <p:sp>
        <p:nvSpPr>
          <p:cNvPr id="11" name="Rectangle 10">
            <a:extLst>
              <a:ext uri="{FF2B5EF4-FFF2-40B4-BE49-F238E27FC236}">
                <a16:creationId xmlns:a16="http://schemas.microsoft.com/office/drawing/2014/main" id="{2B164824-4F52-4DD9-8F77-798D19B355B0}"/>
              </a:ext>
            </a:extLst>
          </p:cNvPr>
          <p:cNvSpPr/>
          <p:nvPr/>
        </p:nvSpPr>
        <p:spPr>
          <a:xfrm>
            <a:off x="5204479" y="1967024"/>
            <a:ext cx="1743710" cy="449580"/>
          </a:xfrm>
          <a:prstGeom prst="rect">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ctr" anchorCtr="0" forceAA="0" compatLnSpc="1">
            <a:prstTxWarp prst="textNoShape">
              <a:avLst/>
            </a:prstTxWarp>
            <a:noAutofit/>
          </a:bodyPr>
          <a:lstStyle/>
          <a:p>
            <a:pPr algn="ctr">
              <a:lnSpc>
                <a:spcPct val="80000"/>
              </a:lnSpc>
              <a:spcAft>
                <a:spcPts val="0"/>
              </a:spcAft>
            </a:pPr>
            <a:r>
              <a:rPr lang="en-GB" sz="1100" b="1">
                <a:solidFill>
                  <a:srgbClr val="000000"/>
                </a:solidFill>
                <a:effectLst/>
                <a:latin typeface="Calibri Light" panose="020F0302020204030204" pitchFamily="34" charset="0"/>
                <a:ea typeface="Calibri" panose="020F0502020204030204" pitchFamily="34" charset="0"/>
              </a:rPr>
              <a:t>FURTHER ACTION?</a:t>
            </a:r>
            <a:endParaRPr lang="en-GB" sz="1200">
              <a:effectLst/>
              <a:latin typeface="Times New Roman" panose="02020603050405020304" pitchFamily="18" charset="0"/>
              <a:ea typeface="Times New Roman" panose="02020603050405020304" pitchFamily="18" charset="0"/>
            </a:endParaRPr>
          </a:p>
          <a:p>
            <a:pPr algn="ctr">
              <a:lnSpc>
                <a:spcPct val="80000"/>
              </a:lnSpc>
              <a:spcAft>
                <a:spcPts val="0"/>
              </a:spcAft>
            </a:pPr>
            <a:r>
              <a:rPr lang="en-GB" sz="1000">
                <a:solidFill>
                  <a:srgbClr val="000000"/>
                </a:solidFill>
                <a:effectLst/>
                <a:latin typeface="Calibri Light" panose="020F0302020204030204" pitchFamily="34" charset="0"/>
                <a:ea typeface="Calibri" panose="020F0502020204030204" pitchFamily="34" charset="0"/>
              </a:rPr>
              <a:t>(Including same day monitoring if risk level requires this)</a:t>
            </a:r>
            <a:endParaRPr lang="en-GB" sz="1200">
              <a:effectLst/>
              <a:latin typeface="Times New Roman" panose="02020603050405020304" pitchFamily="18" charset="0"/>
              <a:ea typeface="Times New Roman" panose="02020603050405020304" pitchFamily="18" charset="0"/>
            </a:endParaRPr>
          </a:p>
        </p:txBody>
      </p:sp>
      <p:grpSp>
        <p:nvGrpSpPr>
          <p:cNvPr id="12" name="Group 11">
            <a:extLst>
              <a:ext uri="{FF2B5EF4-FFF2-40B4-BE49-F238E27FC236}">
                <a16:creationId xmlns:a16="http://schemas.microsoft.com/office/drawing/2014/main" id="{3050B9B7-E25D-4DD3-9699-7DC68514696F}"/>
              </a:ext>
            </a:extLst>
          </p:cNvPr>
          <p:cNvGrpSpPr/>
          <p:nvPr/>
        </p:nvGrpSpPr>
        <p:grpSpPr>
          <a:xfrm>
            <a:off x="5198520" y="2404729"/>
            <a:ext cx="1749669" cy="295910"/>
            <a:chOff x="-63428" y="-128952"/>
            <a:chExt cx="1527923" cy="342900"/>
          </a:xfrm>
        </p:grpSpPr>
        <p:sp>
          <p:nvSpPr>
            <p:cNvPr id="13" name="Text Box 2">
              <a:extLst>
                <a:ext uri="{FF2B5EF4-FFF2-40B4-BE49-F238E27FC236}">
                  <a16:creationId xmlns:a16="http://schemas.microsoft.com/office/drawing/2014/main" id="{134F155D-F740-4C66-8F12-556E22D1AD04}"/>
                </a:ext>
              </a:extLst>
            </p:cNvPr>
            <p:cNvSpPr txBox="1"/>
            <p:nvPr/>
          </p:nvSpPr>
          <p:spPr>
            <a:xfrm>
              <a:off x="-63428" y="-128952"/>
              <a:ext cx="766763" cy="342900"/>
            </a:xfrm>
            <a:prstGeom prst="rect">
              <a:avLst/>
            </a:prstGeom>
            <a:solidFill>
              <a:schemeClr val="accent3">
                <a:lumMod val="20000"/>
                <a:lumOff val="80000"/>
              </a:schemeClr>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GB" sz="1200">
                  <a:effectLst/>
                  <a:latin typeface="Calibri" panose="020F0502020204030204" pitchFamily="34" charset="0"/>
                  <a:ea typeface="Calibri" panose="020F0502020204030204" pitchFamily="34" charset="0"/>
                  <a:cs typeface="Times New Roman" panose="02020603050405020304" pitchFamily="18" charset="0"/>
                </a:rPr>
                <a:t>YES*</a:t>
              </a:r>
              <a:endParaRPr lang="en-GB" sz="1200">
                <a:effectLst/>
                <a:latin typeface="Times New Roman" panose="02020603050405020304" pitchFamily="18" charset="0"/>
                <a:ea typeface="Times New Roman" panose="02020603050405020304" pitchFamily="18" charset="0"/>
              </a:endParaRPr>
            </a:p>
          </p:txBody>
        </p:sp>
        <p:sp>
          <p:nvSpPr>
            <p:cNvPr id="14" name="Text Box 23">
              <a:extLst>
                <a:ext uri="{FF2B5EF4-FFF2-40B4-BE49-F238E27FC236}">
                  <a16:creationId xmlns:a16="http://schemas.microsoft.com/office/drawing/2014/main" id="{63CE5542-56E8-4821-93FF-A32DEC89041C}"/>
                </a:ext>
              </a:extLst>
            </p:cNvPr>
            <p:cNvSpPr txBox="1"/>
            <p:nvPr/>
          </p:nvSpPr>
          <p:spPr>
            <a:xfrm>
              <a:off x="698050" y="-128952"/>
              <a:ext cx="766445" cy="342900"/>
            </a:xfrm>
            <a:prstGeom prst="rect">
              <a:avLst/>
            </a:prstGeom>
            <a:solidFill>
              <a:schemeClr val="accent6">
                <a:lumMod val="20000"/>
                <a:lumOff val="80000"/>
              </a:schemeClr>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GB" sz="1200">
                  <a:effectLst/>
                  <a:latin typeface="Calibri" panose="020F0502020204030204" pitchFamily="34" charset="0"/>
                  <a:ea typeface="Calibri" panose="020F0502020204030204" pitchFamily="34" charset="0"/>
                  <a:cs typeface="Times New Roman" panose="02020603050405020304" pitchFamily="18" charset="0"/>
                </a:rPr>
                <a:t>NO</a:t>
              </a:r>
              <a:endParaRPr lang="en-GB" sz="1200">
                <a:effectLst/>
                <a:latin typeface="Times New Roman" panose="02020603050405020304" pitchFamily="18" charset="0"/>
                <a:ea typeface="Times New Roman" panose="02020603050405020304" pitchFamily="18" charset="0"/>
              </a:endParaRPr>
            </a:p>
          </p:txBody>
        </p:sp>
      </p:grpSp>
      <p:cxnSp>
        <p:nvCxnSpPr>
          <p:cNvPr id="16" name="Straight Arrow Connector 15">
            <a:extLst>
              <a:ext uri="{FF2B5EF4-FFF2-40B4-BE49-F238E27FC236}">
                <a16:creationId xmlns:a16="http://schemas.microsoft.com/office/drawing/2014/main" id="{AE5FC927-8E5D-4422-807C-9122B3F687FD}"/>
              </a:ext>
            </a:extLst>
          </p:cNvPr>
          <p:cNvCxnSpPr>
            <a:stCxn id="14" idx="3"/>
            <a:endCxn id="8" idx="1"/>
          </p:cNvCxnSpPr>
          <p:nvPr/>
        </p:nvCxnSpPr>
        <p:spPr>
          <a:xfrm>
            <a:off x="6948189" y="2552684"/>
            <a:ext cx="1847215" cy="4309"/>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22" name="Text Box 23">
            <a:extLst>
              <a:ext uri="{FF2B5EF4-FFF2-40B4-BE49-F238E27FC236}">
                <a16:creationId xmlns:a16="http://schemas.microsoft.com/office/drawing/2014/main" id="{A0C7B68E-9D8B-45F4-AE2D-C5C20BDC3DE4}"/>
              </a:ext>
            </a:extLst>
          </p:cNvPr>
          <p:cNvSpPr txBox="1"/>
          <p:nvPr/>
        </p:nvSpPr>
        <p:spPr>
          <a:xfrm>
            <a:off x="3006047" y="2206208"/>
            <a:ext cx="1245235" cy="708660"/>
          </a:xfrm>
          <a:prstGeom prst="rect">
            <a:avLst/>
          </a:prstGeom>
          <a:solidFill>
            <a:schemeClr val="accent3">
              <a:lumMod val="60000"/>
              <a:lumOff val="40000"/>
            </a:schemeClr>
          </a:solidFill>
          <a:ln w="6350">
            <a:solidFill>
              <a:prstClr val="black"/>
            </a:solidFill>
          </a:ln>
        </p:spPr>
        <p:txBody>
          <a:bodyPr rot="0" spcFirstLastPara="0" vert="horz" wrap="square" lIns="36000" tIns="36000" rIns="36000" bIns="36000" numCol="1" spcCol="0" rtlCol="0" fromWordArt="0" anchor="t" anchorCtr="0" forceAA="0" compatLnSpc="1">
            <a:prstTxWarp prst="textNoShape">
              <a:avLst/>
            </a:prstTxWarp>
            <a:noAutofit/>
          </a:bodyPr>
          <a:lstStyle/>
          <a:p>
            <a:pPr algn="ctr">
              <a:lnSpc>
                <a:spcPct val="70000"/>
              </a:lnSpc>
              <a:spcAft>
                <a:spcPts val="0"/>
              </a:spcAft>
            </a:pPr>
            <a:r>
              <a:rPr lang="en-GB" sz="1100" b="1">
                <a:effectLst/>
                <a:latin typeface="Calibri Light" panose="020F0302020204030204" pitchFamily="34" charset="0"/>
                <a:ea typeface="Calibri" panose="020F0502020204030204" pitchFamily="34" charset="0"/>
              </a:rPr>
              <a:t>QUALITY ASSURANCE MEETING</a:t>
            </a:r>
            <a:endParaRPr lang="en-GB" sz="1200">
              <a:effectLst/>
              <a:latin typeface="Times New Roman" panose="02020603050405020304" pitchFamily="18" charset="0"/>
              <a:ea typeface="Times New Roman" panose="02020603050405020304" pitchFamily="18" charset="0"/>
            </a:endParaRPr>
          </a:p>
          <a:p>
            <a:pPr algn="ctr">
              <a:lnSpc>
                <a:spcPct val="70000"/>
              </a:lnSpc>
              <a:spcAft>
                <a:spcPts val="0"/>
              </a:spcAft>
            </a:pPr>
            <a:r>
              <a:rPr lang="en-GB" sz="1100">
                <a:effectLst/>
                <a:latin typeface="Calibri Light" panose="020F0302020204030204" pitchFamily="34" charset="0"/>
                <a:ea typeface="Calibri" panose="020F0502020204030204" pitchFamily="34" charset="0"/>
              </a:rPr>
              <a:t>Meet with provider and raise concern</a:t>
            </a:r>
            <a:endParaRPr lang="en-GB" sz="1200">
              <a:effectLst/>
              <a:latin typeface="Times New Roman" panose="02020603050405020304" pitchFamily="18" charset="0"/>
              <a:ea typeface="Times New Roman" panose="02020603050405020304" pitchFamily="18" charset="0"/>
            </a:endParaRPr>
          </a:p>
          <a:p>
            <a:pPr>
              <a:spcAft>
                <a:spcPts val="0"/>
              </a:spcAft>
            </a:pPr>
            <a:r>
              <a:rPr lang="en-GB" sz="1200">
                <a:effectLst/>
                <a:latin typeface="Calibri" panose="020F0502020204030204" pitchFamily="34" charset="0"/>
                <a:ea typeface="Calibri" panose="020F0502020204030204" pitchFamily="34" charset="0"/>
                <a:cs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sp>
        <p:nvSpPr>
          <p:cNvPr id="23" name="Text Box 23">
            <a:extLst>
              <a:ext uri="{FF2B5EF4-FFF2-40B4-BE49-F238E27FC236}">
                <a16:creationId xmlns:a16="http://schemas.microsoft.com/office/drawing/2014/main" id="{EBC07703-F08B-4374-BC1E-39102B45688E}"/>
              </a:ext>
            </a:extLst>
          </p:cNvPr>
          <p:cNvSpPr txBox="1"/>
          <p:nvPr/>
        </p:nvSpPr>
        <p:spPr>
          <a:xfrm>
            <a:off x="3006047" y="2914868"/>
            <a:ext cx="1245235" cy="254635"/>
          </a:xfrm>
          <a:prstGeom prst="rect">
            <a:avLst/>
          </a:prstGeom>
          <a:solidFill>
            <a:schemeClr val="bg1">
              <a:lumMod val="85000"/>
            </a:schemeClr>
          </a:solidFill>
          <a:ln w="6350">
            <a:solidFill>
              <a:prstClr val="black"/>
            </a:solidFill>
          </a:ln>
        </p:spPr>
        <p:txBody>
          <a:bodyPr rot="0" spcFirstLastPara="0" vert="horz" wrap="square" lIns="36000" tIns="36000" rIns="36000" bIns="36000" numCol="1" spcCol="0" rtlCol="0" fromWordArt="0" anchor="t" anchorCtr="0" forceAA="0" compatLnSpc="1">
            <a:prstTxWarp prst="textNoShape">
              <a:avLst/>
            </a:prstTxWarp>
            <a:noAutofit/>
          </a:bodyPr>
          <a:lstStyle/>
          <a:p>
            <a:pPr algn="ctr">
              <a:lnSpc>
                <a:spcPct val="106000"/>
              </a:lnSpc>
              <a:spcAft>
                <a:spcPts val="800"/>
              </a:spcAft>
            </a:pPr>
            <a:r>
              <a:rPr lang="en-GB" sz="1100" b="1">
                <a:effectLst/>
                <a:latin typeface="Calibri Light" panose="020F0302020204030204" pitchFamily="34" charset="0"/>
                <a:ea typeface="Calibri" panose="020F0502020204030204" pitchFamily="34" charset="0"/>
              </a:rPr>
              <a:t>ISSUES RESOLVED?</a:t>
            </a:r>
            <a:endParaRPr lang="en-GB" sz="1200">
              <a:effectLst/>
              <a:latin typeface="Times New Roman" panose="02020603050405020304" pitchFamily="18" charset="0"/>
              <a:ea typeface="Times New Roman" panose="02020603050405020304" pitchFamily="18" charset="0"/>
            </a:endParaRPr>
          </a:p>
        </p:txBody>
      </p:sp>
      <p:grpSp>
        <p:nvGrpSpPr>
          <p:cNvPr id="24" name="Group 23">
            <a:extLst>
              <a:ext uri="{FF2B5EF4-FFF2-40B4-BE49-F238E27FC236}">
                <a16:creationId xmlns:a16="http://schemas.microsoft.com/office/drawing/2014/main" id="{0D7ACB77-6D7A-484D-8238-10BC8D6B954C}"/>
              </a:ext>
            </a:extLst>
          </p:cNvPr>
          <p:cNvGrpSpPr/>
          <p:nvPr/>
        </p:nvGrpSpPr>
        <p:grpSpPr>
          <a:xfrm>
            <a:off x="3006047" y="3169503"/>
            <a:ext cx="1245235" cy="295910"/>
            <a:chOff x="-63428" y="-128952"/>
            <a:chExt cx="1527923" cy="342900"/>
          </a:xfrm>
        </p:grpSpPr>
        <p:sp>
          <p:nvSpPr>
            <p:cNvPr id="25" name="Text Box 2">
              <a:extLst>
                <a:ext uri="{FF2B5EF4-FFF2-40B4-BE49-F238E27FC236}">
                  <a16:creationId xmlns:a16="http://schemas.microsoft.com/office/drawing/2014/main" id="{E35B5EE8-0CE3-448E-A316-F838E40D4664}"/>
                </a:ext>
              </a:extLst>
            </p:cNvPr>
            <p:cNvSpPr txBox="1"/>
            <p:nvPr/>
          </p:nvSpPr>
          <p:spPr>
            <a:xfrm>
              <a:off x="-63428" y="-128952"/>
              <a:ext cx="766763" cy="342900"/>
            </a:xfrm>
            <a:prstGeom prst="rect">
              <a:avLst/>
            </a:prstGeom>
            <a:solidFill>
              <a:schemeClr val="accent3">
                <a:lumMod val="20000"/>
                <a:lumOff val="80000"/>
              </a:schemeClr>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YES</a:t>
              </a:r>
              <a:endParaRPr lang="en-GB" sz="1200" dirty="0">
                <a:effectLst/>
                <a:latin typeface="Times New Roman" panose="02020603050405020304" pitchFamily="18" charset="0"/>
                <a:ea typeface="Times New Roman" panose="02020603050405020304" pitchFamily="18" charset="0"/>
              </a:endParaRPr>
            </a:p>
          </p:txBody>
        </p:sp>
        <p:sp>
          <p:nvSpPr>
            <p:cNvPr id="26" name="Text Box 23">
              <a:extLst>
                <a:ext uri="{FF2B5EF4-FFF2-40B4-BE49-F238E27FC236}">
                  <a16:creationId xmlns:a16="http://schemas.microsoft.com/office/drawing/2014/main" id="{B4E7BADF-D1AC-460F-90F9-DFBD214EC30C}"/>
                </a:ext>
              </a:extLst>
            </p:cNvPr>
            <p:cNvSpPr txBox="1"/>
            <p:nvPr/>
          </p:nvSpPr>
          <p:spPr>
            <a:xfrm>
              <a:off x="698050" y="-128952"/>
              <a:ext cx="766445" cy="342900"/>
            </a:xfrm>
            <a:prstGeom prst="rect">
              <a:avLst/>
            </a:prstGeom>
            <a:solidFill>
              <a:schemeClr val="accent6">
                <a:lumMod val="20000"/>
                <a:lumOff val="80000"/>
              </a:schemeClr>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NO*</a:t>
              </a:r>
              <a:endParaRPr lang="en-GB" sz="1200" dirty="0">
                <a:effectLst/>
                <a:latin typeface="Times New Roman" panose="02020603050405020304" pitchFamily="18" charset="0"/>
                <a:ea typeface="Times New Roman" panose="02020603050405020304" pitchFamily="18" charset="0"/>
              </a:endParaRPr>
            </a:p>
          </p:txBody>
        </p:sp>
      </p:grpSp>
      <p:sp>
        <p:nvSpPr>
          <p:cNvPr id="27" name="Text Box 25">
            <a:extLst>
              <a:ext uri="{FF2B5EF4-FFF2-40B4-BE49-F238E27FC236}">
                <a16:creationId xmlns:a16="http://schemas.microsoft.com/office/drawing/2014/main" id="{E090498F-9B52-44D2-802B-67D82B04CDA7}"/>
              </a:ext>
            </a:extLst>
          </p:cNvPr>
          <p:cNvSpPr txBox="1"/>
          <p:nvPr/>
        </p:nvSpPr>
        <p:spPr>
          <a:xfrm>
            <a:off x="2699853" y="3785555"/>
            <a:ext cx="724992" cy="633493"/>
          </a:xfrm>
          <a:prstGeom prst="rect">
            <a:avLst/>
          </a:prstGeom>
          <a:solidFill>
            <a:schemeClr val="bg2">
              <a:lumMod val="20000"/>
              <a:lumOff val="80000"/>
            </a:schemeClr>
          </a:solidFill>
          <a:ln w="6350">
            <a:solidFill>
              <a:prstClr val="black"/>
            </a:solidFill>
          </a:ln>
        </p:spPr>
        <p:txBody>
          <a:bodyPr rot="0" spcFirstLastPara="0" vert="horz" wrap="square" lIns="36000" tIns="36000" rIns="36000" bIns="36000" numCol="1" spcCol="0" rtlCol="0" fromWordArt="0" anchor="t" anchorCtr="0" forceAA="0" compatLnSpc="1">
            <a:prstTxWarp prst="textNoShape">
              <a:avLst/>
            </a:prstTxWarp>
            <a:noAutofit/>
          </a:bodyPr>
          <a:lstStyle/>
          <a:p>
            <a:pPr algn="ctr">
              <a:lnSpc>
                <a:spcPct val="106000"/>
              </a:lnSpc>
            </a:pPr>
            <a:r>
              <a:rPr lang="en-GB" sz="1200" b="1" dirty="0">
                <a:effectLst/>
                <a:latin typeface="Calibri Light" panose="020F0302020204030204" pitchFamily="34" charset="0"/>
                <a:ea typeface="Calibri" panose="020F0502020204030204" pitchFamily="34" charset="0"/>
              </a:rPr>
              <a:t>CLOSE</a:t>
            </a:r>
          </a:p>
          <a:p>
            <a:pPr algn="ctr">
              <a:lnSpc>
                <a:spcPct val="106000"/>
              </a:lnSpc>
              <a:spcAft>
                <a:spcPts val="800"/>
              </a:spcAft>
            </a:pPr>
            <a:r>
              <a:rPr lang="en-GB" sz="800" b="1" dirty="0">
                <a:latin typeface="Calibri Light" panose="020F0302020204030204" pitchFamily="34" charset="0"/>
                <a:ea typeface="Calibri" panose="020F0502020204030204" pitchFamily="34" charset="0"/>
              </a:rPr>
              <a:t>(NORMAL CONTRACT MONITORING)</a:t>
            </a:r>
            <a:endParaRPr lang="en-GB" sz="800" dirty="0">
              <a:latin typeface="Times New Roman" panose="02020603050405020304" pitchFamily="18" charset="0"/>
              <a:ea typeface="Times New Roman" panose="02020603050405020304" pitchFamily="18" charset="0"/>
            </a:endParaRPr>
          </a:p>
          <a:p>
            <a:pPr algn="ctr">
              <a:lnSpc>
                <a:spcPct val="106000"/>
              </a:lnSpc>
              <a:spcAft>
                <a:spcPts val="800"/>
              </a:spcAft>
            </a:pPr>
            <a:endParaRPr lang="en-GB" sz="1200" dirty="0">
              <a:effectLst/>
              <a:latin typeface="Times New Roman" panose="02020603050405020304" pitchFamily="18" charset="0"/>
              <a:ea typeface="Times New Roman" panose="02020603050405020304" pitchFamily="18" charset="0"/>
            </a:endParaRPr>
          </a:p>
        </p:txBody>
      </p:sp>
      <p:cxnSp>
        <p:nvCxnSpPr>
          <p:cNvPr id="29" name="Straight Arrow Connector 28">
            <a:extLst>
              <a:ext uri="{FF2B5EF4-FFF2-40B4-BE49-F238E27FC236}">
                <a16:creationId xmlns:a16="http://schemas.microsoft.com/office/drawing/2014/main" id="{FB4B9801-C33D-4B6B-AD5C-59B49C588416}"/>
              </a:ext>
            </a:extLst>
          </p:cNvPr>
          <p:cNvCxnSpPr>
            <a:cxnSpLocks/>
          </p:cNvCxnSpPr>
          <p:nvPr/>
        </p:nvCxnSpPr>
        <p:spPr>
          <a:xfrm>
            <a:off x="3066120" y="3465413"/>
            <a:ext cx="0" cy="324710"/>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40" name="Rectangle 39">
            <a:extLst>
              <a:ext uri="{FF2B5EF4-FFF2-40B4-BE49-F238E27FC236}">
                <a16:creationId xmlns:a16="http://schemas.microsoft.com/office/drawing/2014/main" id="{4F15FEF1-9DB4-46D4-ACBF-E59F331F78A4}"/>
              </a:ext>
            </a:extLst>
          </p:cNvPr>
          <p:cNvSpPr/>
          <p:nvPr/>
        </p:nvSpPr>
        <p:spPr>
          <a:xfrm>
            <a:off x="2664069" y="1901581"/>
            <a:ext cx="4786403" cy="1633907"/>
          </a:xfrm>
          <a:prstGeom prst="rect">
            <a:avLst/>
          </a:prstGeom>
          <a:solidFill>
            <a:srgbClr val="4DAF64">
              <a:alpha val="10196"/>
            </a:srgb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bIns="0" rtlCol="0" anchor="t"/>
          <a:lstStyle/>
          <a:p>
            <a:pPr algn="ctr"/>
            <a:r>
              <a:rPr lang="en-GB" sz="1200" dirty="0">
                <a:solidFill>
                  <a:schemeClr val="tx1"/>
                </a:solidFill>
              </a:rPr>
              <a:t>STEP ONE</a:t>
            </a:r>
          </a:p>
        </p:txBody>
      </p:sp>
      <p:sp>
        <p:nvSpPr>
          <p:cNvPr id="41" name="Rectangle 40">
            <a:extLst>
              <a:ext uri="{FF2B5EF4-FFF2-40B4-BE49-F238E27FC236}">
                <a16:creationId xmlns:a16="http://schemas.microsoft.com/office/drawing/2014/main" id="{B9A612CD-E809-42C0-8148-E5647848BE24}"/>
              </a:ext>
            </a:extLst>
          </p:cNvPr>
          <p:cNvSpPr/>
          <p:nvPr/>
        </p:nvSpPr>
        <p:spPr>
          <a:xfrm>
            <a:off x="4657101" y="3072560"/>
            <a:ext cx="1960880" cy="396240"/>
          </a:xfrm>
          <a:prstGeom prst="rect">
            <a:avLst/>
          </a:prstGeom>
          <a:solidFill>
            <a:schemeClr val="accent3">
              <a:lumMod val="20000"/>
              <a:lumOff val="80000"/>
            </a:schemeClr>
          </a:solidFill>
          <a:ln w="12700" cap="flat" cmpd="sng" algn="ctr">
            <a:solidFill>
              <a:srgbClr val="5B9BD5">
                <a:shade val="50000"/>
              </a:srgbClr>
            </a:solidFill>
            <a:prstDash val="solid"/>
            <a:miter lim="800000"/>
          </a:ln>
          <a:effectLst/>
        </p:spPr>
        <p:txBody>
          <a:bodyPr rot="0" spcFirstLastPara="0" vert="horz" wrap="square" lIns="36000" tIns="36000" rIns="36000" bIns="36000" numCol="1" spcCol="0" rtlCol="0" fromWordArt="0" anchor="ctr" anchorCtr="0" forceAA="0" compatLnSpc="1">
            <a:prstTxWarp prst="textNoShape">
              <a:avLst/>
            </a:prstTxWarp>
            <a:noAutofit/>
          </a:bodyPr>
          <a:lstStyle/>
          <a:p>
            <a:pPr algn="ctr">
              <a:spcAft>
                <a:spcPts val="0"/>
              </a:spcAft>
            </a:pPr>
            <a:r>
              <a:rPr lang="en-GB" sz="1100">
                <a:effectLst/>
                <a:latin typeface="Calibri Light" panose="020F0302020204030204" pitchFamily="34" charset="0"/>
                <a:ea typeface="Calibri" panose="020F0502020204030204" pitchFamily="34" charset="0"/>
              </a:rPr>
              <a:t>Developmental Action Plan (DAP) /Corrective Action Plan (CAP)</a:t>
            </a:r>
            <a:endParaRPr lang="en-GB" sz="1200">
              <a:effectLst/>
              <a:latin typeface="Times New Roman" panose="02020603050405020304" pitchFamily="18" charset="0"/>
              <a:ea typeface="Times New Roman" panose="02020603050405020304" pitchFamily="18" charset="0"/>
            </a:endParaRPr>
          </a:p>
        </p:txBody>
      </p:sp>
      <p:cxnSp>
        <p:nvCxnSpPr>
          <p:cNvPr id="43" name="Straight Arrow Connector 42">
            <a:extLst>
              <a:ext uri="{FF2B5EF4-FFF2-40B4-BE49-F238E27FC236}">
                <a16:creationId xmlns:a16="http://schemas.microsoft.com/office/drawing/2014/main" id="{B6ACC358-17DD-4AD7-B190-16AC8AEDDCED}"/>
              </a:ext>
            </a:extLst>
          </p:cNvPr>
          <p:cNvCxnSpPr/>
          <p:nvPr/>
        </p:nvCxnSpPr>
        <p:spPr>
          <a:xfrm>
            <a:off x="4251282" y="3317458"/>
            <a:ext cx="405819"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45" name="Connector: Elbow 44">
            <a:extLst>
              <a:ext uri="{FF2B5EF4-FFF2-40B4-BE49-F238E27FC236}">
                <a16:creationId xmlns:a16="http://schemas.microsoft.com/office/drawing/2014/main" id="{CA962F1A-17D4-4E04-AA69-C8E0850FD757}"/>
              </a:ext>
            </a:extLst>
          </p:cNvPr>
          <p:cNvCxnSpPr>
            <a:cxnSpLocks/>
          </p:cNvCxnSpPr>
          <p:nvPr/>
        </p:nvCxnSpPr>
        <p:spPr>
          <a:xfrm rot="10800000">
            <a:off x="4230619" y="2779868"/>
            <a:ext cx="1406925" cy="292693"/>
          </a:xfrm>
          <a:prstGeom prst="bentConnector3">
            <a:avLst>
              <a:gd name="adj1" fmla="val 6"/>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48" name="Straight Arrow Connector 47">
            <a:extLst>
              <a:ext uri="{FF2B5EF4-FFF2-40B4-BE49-F238E27FC236}">
                <a16:creationId xmlns:a16="http://schemas.microsoft.com/office/drawing/2014/main" id="{61B89D4C-AD27-4C13-9C09-B8AC93CDE6A5}"/>
              </a:ext>
            </a:extLst>
          </p:cNvPr>
          <p:cNvCxnSpPr>
            <a:cxnSpLocks/>
          </p:cNvCxnSpPr>
          <p:nvPr/>
        </p:nvCxnSpPr>
        <p:spPr>
          <a:xfrm flipH="1">
            <a:off x="4230619" y="2560538"/>
            <a:ext cx="967901"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50" name="Rectangle 49">
            <a:extLst>
              <a:ext uri="{FF2B5EF4-FFF2-40B4-BE49-F238E27FC236}">
                <a16:creationId xmlns:a16="http://schemas.microsoft.com/office/drawing/2014/main" id="{34ADFD00-3FE5-4865-A4B3-42ED8DB9D23F}"/>
              </a:ext>
            </a:extLst>
          </p:cNvPr>
          <p:cNvSpPr/>
          <p:nvPr/>
        </p:nvSpPr>
        <p:spPr>
          <a:xfrm>
            <a:off x="10728487" y="3201297"/>
            <a:ext cx="1288788" cy="1754326"/>
          </a:xfrm>
          <a:prstGeom prst="rect">
            <a:avLst/>
          </a:prstGeom>
        </p:spPr>
        <p:txBody>
          <a:bodyPr wrap="square">
            <a:spAutoFit/>
          </a:bodyPr>
          <a:lstStyle/>
          <a:p>
            <a:pPr>
              <a:spcAft>
                <a:spcPts val="0"/>
              </a:spcAft>
            </a:pPr>
            <a:r>
              <a:rPr lang="en-GB" sz="1200" b="1" dirty="0">
                <a:latin typeface="Calibri Light" panose="020F0302020204030204" pitchFamily="34" charset="0"/>
                <a:ea typeface="Calibri" panose="020F0502020204030204" pitchFamily="34" charset="0"/>
              </a:rPr>
              <a:t>*The steps 1-4 only serve as a guide. </a:t>
            </a:r>
            <a:r>
              <a:rPr lang="en-GB" sz="1200" dirty="0">
                <a:latin typeface="Calibri Light" panose="020F0302020204030204" pitchFamily="34" charset="0"/>
                <a:ea typeface="Calibri" panose="020F0502020204030204" pitchFamily="34" charset="0"/>
              </a:rPr>
              <a:t>The process does not preclude the missing of steps where there is a clear rationale to do so. </a:t>
            </a:r>
            <a:endParaRPr lang="en-GB" sz="1200" dirty="0">
              <a:latin typeface="Times New Roman" panose="02020603050405020304" pitchFamily="18" charset="0"/>
              <a:ea typeface="Times New Roman" panose="02020603050405020304" pitchFamily="18" charset="0"/>
            </a:endParaRPr>
          </a:p>
        </p:txBody>
      </p:sp>
      <p:grpSp>
        <p:nvGrpSpPr>
          <p:cNvPr id="51" name="Group 50">
            <a:extLst>
              <a:ext uri="{FF2B5EF4-FFF2-40B4-BE49-F238E27FC236}">
                <a16:creationId xmlns:a16="http://schemas.microsoft.com/office/drawing/2014/main" id="{6C2AA010-BEA1-43C2-A27F-645CCC9E7CAC}"/>
              </a:ext>
            </a:extLst>
          </p:cNvPr>
          <p:cNvGrpSpPr/>
          <p:nvPr/>
        </p:nvGrpSpPr>
        <p:grpSpPr>
          <a:xfrm>
            <a:off x="3845216" y="4019519"/>
            <a:ext cx="2032000" cy="2347693"/>
            <a:chOff x="1855518" y="3732650"/>
            <a:chExt cx="2032387" cy="2347979"/>
          </a:xfrm>
        </p:grpSpPr>
        <p:sp>
          <p:nvSpPr>
            <p:cNvPr id="52" name="Rectangle 51">
              <a:extLst>
                <a:ext uri="{FF2B5EF4-FFF2-40B4-BE49-F238E27FC236}">
                  <a16:creationId xmlns:a16="http://schemas.microsoft.com/office/drawing/2014/main" id="{1300BE4A-9558-40A9-89A2-55829F1894E0}"/>
                </a:ext>
              </a:extLst>
            </p:cNvPr>
            <p:cNvSpPr/>
            <p:nvPr/>
          </p:nvSpPr>
          <p:spPr>
            <a:xfrm>
              <a:off x="1855518" y="3732650"/>
              <a:ext cx="2032387" cy="559220"/>
            </a:xfrm>
            <a:prstGeom prst="rect">
              <a:avLst/>
            </a:prstGeom>
            <a:solidFill>
              <a:srgbClr val="FFC000"/>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GB" sz="1200" b="1" cap="all" dirty="0">
                  <a:effectLst/>
                  <a:latin typeface="Calibri" panose="020F0502020204030204" pitchFamily="34" charset="0"/>
                  <a:ea typeface="Calibri" panose="020F0502020204030204" pitchFamily="34" charset="0"/>
                  <a:cs typeface="Times New Roman" panose="02020603050405020304" pitchFamily="18" charset="0"/>
                </a:rPr>
                <a:t>Provider Performance Meeting</a:t>
              </a:r>
              <a:r>
                <a:rPr lang="en-GB" sz="1200" b="1" dirty="0">
                  <a:effectLst/>
                  <a:latin typeface="Calibri" panose="020F0502020204030204" pitchFamily="34" charset="0"/>
                  <a:ea typeface="Calibri" panose="020F0502020204030204" pitchFamily="34" charset="0"/>
                  <a:cs typeface="Times New Roman" panose="02020603050405020304" pitchFamily="18" charset="0"/>
                </a:rPr>
                <a:t> (PPM)</a:t>
              </a:r>
              <a:endParaRPr lang="en-GB" sz="1200" dirty="0">
                <a:effectLst/>
                <a:latin typeface="Times New Roman" panose="02020603050405020304" pitchFamily="18" charset="0"/>
                <a:ea typeface="Times New Roman" panose="02020603050405020304" pitchFamily="18" charset="0"/>
              </a:endParaRPr>
            </a:p>
            <a:p>
              <a:pPr algn="ctr">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(PPM)</a:t>
              </a:r>
              <a:endParaRPr lang="en-GB" sz="1200" dirty="0">
                <a:effectLst/>
                <a:latin typeface="Times New Roman" panose="02020603050405020304" pitchFamily="18" charset="0"/>
                <a:ea typeface="Times New Roman" panose="02020603050405020304" pitchFamily="18" charset="0"/>
              </a:endParaRPr>
            </a:p>
          </p:txBody>
        </p:sp>
        <p:cxnSp>
          <p:nvCxnSpPr>
            <p:cNvPr id="53" name="Straight Arrow Connector 52">
              <a:extLst>
                <a:ext uri="{FF2B5EF4-FFF2-40B4-BE49-F238E27FC236}">
                  <a16:creationId xmlns:a16="http://schemas.microsoft.com/office/drawing/2014/main" id="{E5BEAE0E-4A68-46F5-BD70-85B455331493}"/>
                </a:ext>
              </a:extLst>
            </p:cNvPr>
            <p:cNvCxnSpPr/>
            <p:nvPr/>
          </p:nvCxnSpPr>
          <p:spPr>
            <a:xfrm>
              <a:off x="2871712" y="4291869"/>
              <a:ext cx="1274" cy="1050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4" name="Rectangle 53">
              <a:extLst>
                <a:ext uri="{FF2B5EF4-FFF2-40B4-BE49-F238E27FC236}">
                  <a16:creationId xmlns:a16="http://schemas.microsoft.com/office/drawing/2014/main" id="{FE9D1435-E009-4D16-9CD2-7110F21DCB8C}"/>
                </a:ext>
              </a:extLst>
            </p:cNvPr>
            <p:cNvSpPr/>
            <p:nvPr/>
          </p:nvSpPr>
          <p:spPr>
            <a:xfrm>
              <a:off x="1866089" y="4396908"/>
              <a:ext cx="2013794" cy="428786"/>
            </a:xfrm>
            <a:prstGeom prst="rect">
              <a:avLst/>
            </a:prstGeom>
            <a:solidFill>
              <a:srgbClr val="DAE3F3"/>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ctr" anchorCtr="0" forceAA="0" compatLnSpc="1">
              <a:prstTxWarp prst="textNoShape">
                <a:avLst/>
              </a:prstTxWarp>
              <a:noAutofit/>
            </a:bodyPr>
            <a:lstStyle/>
            <a:p>
              <a:pPr algn="ctr">
                <a:spcAft>
                  <a:spcPts val="0"/>
                </a:spcAft>
              </a:pPr>
              <a:r>
                <a:rPr lang="en-GB" sz="1100" dirty="0">
                  <a:solidFill>
                    <a:srgbClr val="000000"/>
                  </a:solidFill>
                  <a:effectLst/>
                  <a:latin typeface="Calibri Light" panose="020F0302020204030204" pitchFamily="34" charset="0"/>
                  <a:ea typeface="Calibri" panose="020F0502020204030204" pitchFamily="34" charset="0"/>
                </a:rPr>
                <a:t>Developmental Action Plan (DAP) /Corrective Action Plan (CAP)</a:t>
              </a:r>
              <a:r>
                <a:rPr lang="en-GB" sz="1200" dirty="0">
                  <a:effectLst/>
                  <a:ea typeface="Calibri" panose="020F0502020204030204" pitchFamily="34" charset="0"/>
                  <a:cs typeface="Times New Roman" panose="02020603050405020304" pitchFamily="18" charset="0"/>
                </a:rPr>
                <a:t> </a:t>
              </a:r>
            </a:p>
          </p:txBody>
        </p:sp>
        <p:grpSp>
          <p:nvGrpSpPr>
            <p:cNvPr id="55" name="Group 54">
              <a:extLst>
                <a:ext uri="{FF2B5EF4-FFF2-40B4-BE49-F238E27FC236}">
                  <a16:creationId xmlns:a16="http://schemas.microsoft.com/office/drawing/2014/main" id="{27A0819F-51E6-4AA1-BF14-C692064B37EE}"/>
                </a:ext>
              </a:extLst>
            </p:cNvPr>
            <p:cNvGrpSpPr/>
            <p:nvPr/>
          </p:nvGrpSpPr>
          <p:grpSpPr>
            <a:xfrm>
              <a:off x="1865927" y="5209453"/>
              <a:ext cx="2013710" cy="871176"/>
              <a:chOff x="1865927" y="5399982"/>
              <a:chExt cx="2013710" cy="871176"/>
            </a:xfrm>
          </p:grpSpPr>
          <p:sp>
            <p:nvSpPr>
              <p:cNvPr id="58" name="Rectangle 57">
                <a:extLst>
                  <a:ext uri="{FF2B5EF4-FFF2-40B4-BE49-F238E27FC236}">
                    <a16:creationId xmlns:a16="http://schemas.microsoft.com/office/drawing/2014/main" id="{6C5C25F4-0A42-44CA-82DC-782184019F09}"/>
                  </a:ext>
                </a:extLst>
              </p:cNvPr>
              <p:cNvSpPr/>
              <p:nvPr/>
            </p:nvSpPr>
            <p:spPr>
              <a:xfrm>
                <a:off x="1866658" y="5399982"/>
                <a:ext cx="2012641" cy="270549"/>
              </a:xfrm>
              <a:prstGeom prst="rect">
                <a:avLst/>
              </a:prstGeom>
              <a:solidFill>
                <a:schemeClr val="accent6">
                  <a:lumMod val="40000"/>
                  <a:lumOff val="60000"/>
                </a:schemeClr>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GB" sz="1100" b="1" dirty="0">
                    <a:solidFill>
                      <a:srgbClr val="000000"/>
                    </a:solidFill>
                    <a:effectLst/>
                    <a:latin typeface="Calibri Light" panose="020F0302020204030204" pitchFamily="34" charset="0"/>
                    <a:ea typeface="Calibri" panose="020F0502020204030204" pitchFamily="34" charset="0"/>
                  </a:rPr>
                  <a:t>DAP / CAP Performance Review</a:t>
                </a:r>
                <a:endParaRPr lang="en-GB" sz="1200" dirty="0">
                  <a:effectLst/>
                  <a:latin typeface="Times New Roman" panose="02020603050405020304" pitchFamily="18" charset="0"/>
                  <a:ea typeface="Times New Roman" panose="02020603050405020304" pitchFamily="18" charset="0"/>
                </a:endParaRPr>
              </a:p>
            </p:txBody>
          </p:sp>
          <p:sp>
            <p:nvSpPr>
              <p:cNvPr id="59" name="Rectangle 58">
                <a:extLst>
                  <a:ext uri="{FF2B5EF4-FFF2-40B4-BE49-F238E27FC236}">
                    <a16:creationId xmlns:a16="http://schemas.microsoft.com/office/drawing/2014/main" id="{8184F0A9-DC15-4945-B417-05661FE4CD2C}"/>
                  </a:ext>
                </a:extLst>
              </p:cNvPr>
              <p:cNvSpPr/>
              <p:nvPr/>
            </p:nvSpPr>
            <p:spPr>
              <a:xfrm>
                <a:off x="1865927" y="5669616"/>
                <a:ext cx="2013710" cy="304800"/>
              </a:xfrm>
              <a:prstGeom prst="rect">
                <a:avLst/>
              </a:prstGeom>
              <a:solidFill>
                <a:schemeClr val="bg1">
                  <a:lumMod val="85000"/>
                </a:schemeClr>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GB" sz="1100" b="1">
                    <a:solidFill>
                      <a:srgbClr val="000000"/>
                    </a:solidFill>
                    <a:effectLst/>
                    <a:latin typeface="Calibri Light" panose="020F0302020204030204" pitchFamily="34" charset="0"/>
                    <a:ea typeface="Calibri" panose="020F0502020204030204" pitchFamily="34" charset="0"/>
                  </a:rPr>
                  <a:t>IMPROVEMENT SATISFACTORY?</a:t>
                </a:r>
                <a:endParaRPr lang="en-GB" sz="1200">
                  <a:effectLst/>
                  <a:latin typeface="Times New Roman" panose="02020603050405020304" pitchFamily="18" charset="0"/>
                  <a:ea typeface="Times New Roman" panose="02020603050405020304" pitchFamily="18" charset="0"/>
                </a:endParaRPr>
              </a:p>
            </p:txBody>
          </p:sp>
          <p:grpSp>
            <p:nvGrpSpPr>
              <p:cNvPr id="60" name="Group 59">
                <a:extLst>
                  <a:ext uri="{FF2B5EF4-FFF2-40B4-BE49-F238E27FC236}">
                    <a16:creationId xmlns:a16="http://schemas.microsoft.com/office/drawing/2014/main" id="{E7D9DB0B-993F-4026-A7F5-09DD79AF3B9C}"/>
                  </a:ext>
                </a:extLst>
              </p:cNvPr>
              <p:cNvGrpSpPr/>
              <p:nvPr/>
            </p:nvGrpSpPr>
            <p:grpSpPr>
              <a:xfrm>
                <a:off x="2082798" y="5975883"/>
                <a:ext cx="1532890" cy="295275"/>
                <a:chOff x="0" y="0"/>
                <a:chExt cx="1533208" cy="342900"/>
              </a:xfrm>
            </p:grpSpPr>
            <p:sp>
              <p:nvSpPr>
                <p:cNvPr id="61" name="Text Box 2">
                  <a:extLst>
                    <a:ext uri="{FF2B5EF4-FFF2-40B4-BE49-F238E27FC236}">
                      <a16:creationId xmlns:a16="http://schemas.microsoft.com/office/drawing/2014/main" id="{0A8C44AC-BDCE-42BD-8E66-D97C91A03246}"/>
                    </a:ext>
                  </a:extLst>
                </p:cNvPr>
                <p:cNvSpPr txBox="1"/>
                <p:nvPr/>
              </p:nvSpPr>
              <p:spPr>
                <a:xfrm>
                  <a:off x="0" y="0"/>
                  <a:ext cx="766763" cy="342900"/>
                </a:xfrm>
                <a:prstGeom prst="rect">
                  <a:avLst/>
                </a:prstGeom>
                <a:solidFill>
                  <a:schemeClr val="accent3">
                    <a:lumMod val="20000"/>
                    <a:lumOff val="80000"/>
                  </a:schemeClr>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GB" sz="1200">
                      <a:effectLst/>
                      <a:latin typeface="Calibri" panose="020F0502020204030204" pitchFamily="34" charset="0"/>
                      <a:ea typeface="Calibri" panose="020F0502020204030204" pitchFamily="34" charset="0"/>
                      <a:cs typeface="Times New Roman" panose="02020603050405020304" pitchFamily="18" charset="0"/>
                    </a:rPr>
                    <a:t>YES</a:t>
                  </a:r>
                  <a:endParaRPr lang="en-GB" sz="1200">
                    <a:effectLst/>
                    <a:latin typeface="Times New Roman" panose="02020603050405020304" pitchFamily="18" charset="0"/>
                    <a:ea typeface="Times New Roman" panose="02020603050405020304" pitchFamily="18" charset="0"/>
                  </a:endParaRPr>
                </a:p>
              </p:txBody>
            </p:sp>
            <p:sp>
              <p:nvSpPr>
                <p:cNvPr id="62" name="Text Box 23">
                  <a:extLst>
                    <a:ext uri="{FF2B5EF4-FFF2-40B4-BE49-F238E27FC236}">
                      <a16:creationId xmlns:a16="http://schemas.microsoft.com/office/drawing/2014/main" id="{B1275063-2EBA-4CF9-B1B5-D39C405E3B95}"/>
                    </a:ext>
                  </a:extLst>
                </p:cNvPr>
                <p:cNvSpPr txBox="1"/>
                <p:nvPr/>
              </p:nvSpPr>
              <p:spPr>
                <a:xfrm>
                  <a:off x="766763" y="0"/>
                  <a:ext cx="766445" cy="342900"/>
                </a:xfrm>
                <a:prstGeom prst="rect">
                  <a:avLst/>
                </a:prstGeom>
                <a:solidFill>
                  <a:schemeClr val="accent6">
                    <a:lumMod val="20000"/>
                    <a:lumOff val="80000"/>
                  </a:schemeClr>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GB" sz="1200">
                      <a:effectLst/>
                      <a:latin typeface="Calibri" panose="020F0502020204030204" pitchFamily="34" charset="0"/>
                      <a:ea typeface="Calibri" panose="020F0502020204030204" pitchFamily="34" charset="0"/>
                      <a:cs typeface="Times New Roman" panose="02020603050405020304" pitchFamily="18" charset="0"/>
                    </a:rPr>
                    <a:t>NO*</a:t>
                  </a:r>
                  <a:endParaRPr lang="en-GB" sz="1200">
                    <a:effectLst/>
                    <a:latin typeface="Times New Roman" panose="02020603050405020304" pitchFamily="18" charset="0"/>
                    <a:ea typeface="Times New Roman" panose="02020603050405020304" pitchFamily="18" charset="0"/>
                  </a:endParaRPr>
                </a:p>
              </p:txBody>
            </p:sp>
          </p:grpSp>
        </p:grpSp>
        <p:cxnSp>
          <p:nvCxnSpPr>
            <p:cNvPr id="56" name="Straight Arrow Connector 55">
              <a:extLst>
                <a:ext uri="{FF2B5EF4-FFF2-40B4-BE49-F238E27FC236}">
                  <a16:creationId xmlns:a16="http://schemas.microsoft.com/office/drawing/2014/main" id="{DC4E9F94-C722-4A04-B642-F3036234751F}"/>
                </a:ext>
              </a:extLst>
            </p:cNvPr>
            <p:cNvCxnSpPr/>
            <p:nvPr/>
          </p:nvCxnSpPr>
          <p:spPr>
            <a:xfrm flipH="1">
              <a:off x="2872979" y="5074257"/>
              <a:ext cx="7" cy="1351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Rectangle 56">
              <a:extLst>
                <a:ext uri="{FF2B5EF4-FFF2-40B4-BE49-F238E27FC236}">
                  <a16:creationId xmlns:a16="http://schemas.microsoft.com/office/drawing/2014/main" id="{26CDF870-9CF9-468E-94EE-8DD9C56F2D81}"/>
                </a:ext>
              </a:extLst>
            </p:cNvPr>
            <p:cNvSpPr/>
            <p:nvPr/>
          </p:nvSpPr>
          <p:spPr>
            <a:xfrm>
              <a:off x="1866089" y="4830246"/>
              <a:ext cx="2013794" cy="244011"/>
            </a:xfrm>
            <a:prstGeom prst="rect">
              <a:avLst/>
            </a:prstGeom>
            <a:solidFill>
              <a:srgbClr val="FFE6CC"/>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36000" tIns="36000" rIns="36000" bIns="36000" numCol="1" spcCol="0" rtlCol="0" fromWordArt="0" anchor="ctr" anchorCtr="0" forceAA="0" compatLnSpc="1">
              <a:prstTxWarp prst="textNoShape">
                <a:avLst/>
              </a:prstTxWarp>
              <a:noAutofit/>
            </a:bodyPr>
            <a:lstStyle/>
            <a:p>
              <a:pPr algn="ctr">
                <a:lnSpc>
                  <a:spcPct val="107000"/>
                </a:lnSpc>
                <a:spcAft>
                  <a:spcPts val="800"/>
                </a:spcAft>
              </a:pPr>
              <a:r>
                <a:rPr lang="en-GB" sz="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Review Timescales</a:t>
              </a:r>
              <a:endParaRPr lang="en-GB" sz="1200" dirty="0">
                <a:effectLst/>
                <a:ea typeface="Calibri" panose="020F0502020204030204" pitchFamily="34" charset="0"/>
                <a:cs typeface="Times New Roman" panose="02020603050405020304" pitchFamily="18" charset="0"/>
              </a:endParaRPr>
            </a:p>
          </p:txBody>
        </p:sp>
      </p:grpSp>
      <p:cxnSp>
        <p:nvCxnSpPr>
          <p:cNvPr id="66" name="Straight Arrow Connector 65">
            <a:extLst>
              <a:ext uri="{FF2B5EF4-FFF2-40B4-BE49-F238E27FC236}">
                <a16:creationId xmlns:a16="http://schemas.microsoft.com/office/drawing/2014/main" id="{28B9FE01-9468-4C88-BE45-148F9E204641}"/>
              </a:ext>
            </a:extLst>
          </p:cNvPr>
          <p:cNvCxnSpPr>
            <a:cxnSpLocks/>
          </p:cNvCxnSpPr>
          <p:nvPr/>
        </p:nvCxnSpPr>
        <p:spPr>
          <a:xfrm>
            <a:off x="4040018" y="3465413"/>
            <a:ext cx="0" cy="424898"/>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67" name="Text Box 131">
            <a:extLst>
              <a:ext uri="{FF2B5EF4-FFF2-40B4-BE49-F238E27FC236}">
                <a16:creationId xmlns:a16="http://schemas.microsoft.com/office/drawing/2014/main" id="{4DB4DACD-0B63-4AEC-B2EA-663A224B3E33}"/>
              </a:ext>
            </a:extLst>
          </p:cNvPr>
          <p:cNvSpPr txBox="1"/>
          <p:nvPr/>
        </p:nvSpPr>
        <p:spPr>
          <a:xfrm>
            <a:off x="6388789" y="3834530"/>
            <a:ext cx="2614035" cy="2539912"/>
          </a:xfrm>
          <a:prstGeom prst="rect">
            <a:avLst/>
          </a:prstGeom>
          <a:solidFill>
            <a:schemeClr val="accent5">
              <a:alpha val="20000"/>
            </a:schemeClr>
          </a:solidFill>
          <a:ln w="6350">
            <a:solidFill>
              <a:schemeClr val="accent5"/>
            </a:solidFill>
          </a:ln>
        </p:spPr>
        <p:txBody>
          <a:bodyPr rot="0" spcFirstLastPara="0" vert="vert270" wrap="square" lIns="0" tIns="0" rIns="0" bIns="0" numCol="1" spcCol="0" rtlCol="0" fromWordArt="0" anchor="t" anchorCtr="0" forceAA="0" compatLnSpc="1">
            <a:prstTxWarp prst="textNoShape">
              <a:avLst/>
            </a:prstTxWarp>
            <a:noAutofit/>
          </a:bodyPr>
          <a:lstStyle/>
          <a:p>
            <a:pPr algn="ctr">
              <a:lnSpc>
                <a:spcPct val="105000"/>
              </a:lnSpc>
              <a:spcAft>
                <a:spcPts val="0"/>
              </a:spcAft>
            </a:pPr>
            <a:r>
              <a:rPr lang="en-GB" sz="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STEP THREE</a:t>
            </a:r>
            <a:endParaRPr lang="en-GB" sz="1200" dirty="0">
              <a:effectLst/>
              <a:latin typeface="Times New Roman" panose="02020603050405020304" pitchFamily="18" charset="0"/>
              <a:ea typeface="Times New Roman" panose="02020603050405020304" pitchFamily="18" charset="0"/>
            </a:endParaRPr>
          </a:p>
        </p:txBody>
      </p:sp>
      <p:sp>
        <p:nvSpPr>
          <p:cNvPr id="69" name="Rectangle 68">
            <a:extLst>
              <a:ext uri="{FF2B5EF4-FFF2-40B4-BE49-F238E27FC236}">
                <a16:creationId xmlns:a16="http://schemas.microsoft.com/office/drawing/2014/main" id="{6DF2897E-40F7-4EFB-810F-05A12ECA60F1}"/>
              </a:ext>
            </a:extLst>
          </p:cNvPr>
          <p:cNvSpPr/>
          <p:nvPr/>
        </p:nvSpPr>
        <p:spPr>
          <a:xfrm>
            <a:off x="6698356" y="3966246"/>
            <a:ext cx="2096117" cy="44069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GB" sz="1200" b="1" dirty="0">
                <a:solidFill>
                  <a:schemeClr val="bg1"/>
                </a:solidFill>
                <a:effectLst/>
                <a:ea typeface="Calibri" panose="020F0502020204030204" pitchFamily="34" charset="0"/>
                <a:cs typeface="Times New Roman" panose="02020603050405020304" pitchFamily="18" charset="0"/>
              </a:rPr>
              <a:t>JOINT INTER-AGENCY MONITORING PANEL (JIMP)</a:t>
            </a:r>
            <a:r>
              <a:rPr lang="en-GB" sz="1200" dirty="0">
                <a:effectLst/>
                <a:ea typeface="Calibri" panose="020F0502020204030204" pitchFamily="34" charset="0"/>
                <a:cs typeface="Times New Roman" panose="02020603050405020304" pitchFamily="18" charset="0"/>
              </a:rPr>
              <a:t> </a:t>
            </a:r>
          </a:p>
        </p:txBody>
      </p:sp>
      <p:sp>
        <p:nvSpPr>
          <p:cNvPr id="70" name="Rectangle 69">
            <a:extLst>
              <a:ext uri="{FF2B5EF4-FFF2-40B4-BE49-F238E27FC236}">
                <a16:creationId xmlns:a16="http://schemas.microsoft.com/office/drawing/2014/main" id="{BB0F6AEF-EAA5-485F-BB12-F77BAACB9D06}"/>
              </a:ext>
            </a:extLst>
          </p:cNvPr>
          <p:cNvSpPr/>
          <p:nvPr/>
        </p:nvSpPr>
        <p:spPr>
          <a:xfrm>
            <a:off x="6701532" y="4526998"/>
            <a:ext cx="2012950" cy="428625"/>
          </a:xfrm>
          <a:prstGeom prst="rect">
            <a:avLst/>
          </a:prstGeom>
          <a:solidFill>
            <a:srgbClr val="DAE3F3"/>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ctr" anchorCtr="0" forceAA="0" compatLnSpc="1">
            <a:prstTxWarp prst="textNoShape">
              <a:avLst/>
            </a:prstTxWarp>
            <a:noAutofit/>
          </a:bodyPr>
          <a:lstStyle/>
          <a:p>
            <a:pPr algn="ctr">
              <a:spcAft>
                <a:spcPts val="0"/>
              </a:spcAft>
            </a:pPr>
            <a:r>
              <a:rPr lang="en-GB" sz="1100" dirty="0">
                <a:solidFill>
                  <a:srgbClr val="000000"/>
                </a:solidFill>
                <a:effectLst/>
                <a:latin typeface="Calibri Light" panose="020F0302020204030204" pitchFamily="34" charset="0"/>
                <a:ea typeface="Calibri" panose="020F0502020204030204" pitchFamily="34" charset="0"/>
              </a:rPr>
              <a:t>Developmental Action Plan (DAP) /Corrective Action Plan (CAP)</a:t>
            </a:r>
            <a:r>
              <a:rPr lang="en-GB" sz="1100" dirty="0">
                <a:effectLst/>
                <a:latin typeface="Times New Roman" panose="02020603050405020304" pitchFamily="18" charset="0"/>
                <a:ea typeface="Calibri" panose="020F0502020204030204" pitchFamily="34" charset="0"/>
              </a:rPr>
              <a:t> </a:t>
            </a:r>
            <a:endParaRPr lang="en-GB" sz="1200" dirty="0">
              <a:effectLst/>
              <a:latin typeface="Times New Roman" panose="02020603050405020304" pitchFamily="18" charset="0"/>
              <a:ea typeface="Times New Roman" panose="02020603050405020304" pitchFamily="18" charset="0"/>
            </a:endParaRPr>
          </a:p>
        </p:txBody>
      </p:sp>
      <p:sp>
        <p:nvSpPr>
          <p:cNvPr id="71" name="Rectangle 70">
            <a:extLst>
              <a:ext uri="{FF2B5EF4-FFF2-40B4-BE49-F238E27FC236}">
                <a16:creationId xmlns:a16="http://schemas.microsoft.com/office/drawing/2014/main" id="{2E73F335-09B6-4B96-A851-1D545FBDA261}"/>
              </a:ext>
            </a:extLst>
          </p:cNvPr>
          <p:cNvSpPr/>
          <p:nvPr/>
        </p:nvSpPr>
        <p:spPr>
          <a:xfrm>
            <a:off x="6701532" y="5308683"/>
            <a:ext cx="2015490" cy="269875"/>
          </a:xfrm>
          <a:prstGeom prst="rect">
            <a:avLst/>
          </a:prstGeom>
          <a:solidFill>
            <a:srgbClr val="FF9797"/>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GB" sz="1100" b="1">
                <a:solidFill>
                  <a:srgbClr val="000000"/>
                </a:solidFill>
                <a:effectLst/>
                <a:latin typeface="Calibri Light" panose="020F0302020204030204" pitchFamily="34" charset="0"/>
                <a:ea typeface="Calibri" panose="020F0502020204030204" pitchFamily="34" charset="0"/>
              </a:rPr>
              <a:t>DAP / CAP Performance Review</a:t>
            </a:r>
            <a:endParaRPr lang="en-GB" sz="1200">
              <a:effectLst/>
              <a:latin typeface="Times New Roman" panose="02020603050405020304" pitchFamily="18" charset="0"/>
              <a:ea typeface="Times New Roman" panose="02020603050405020304" pitchFamily="18" charset="0"/>
            </a:endParaRPr>
          </a:p>
        </p:txBody>
      </p:sp>
      <p:sp>
        <p:nvSpPr>
          <p:cNvPr id="72" name="Rectangle 71">
            <a:extLst>
              <a:ext uri="{FF2B5EF4-FFF2-40B4-BE49-F238E27FC236}">
                <a16:creationId xmlns:a16="http://schemas.microsoft.com/office/drawing/2014/main" id="{741AA4F5-3F9F-4484-946D-A6A337A12C50}"/>
              </a:ext>
            </a:extLst>
          </p:cNvPr>
          <p:cNvSpPr/>
          <p:nvPr/>
        </p:nvSpPr>
        <p:spPr>
          <a:xfrm>
            <a:off x="6701532" y="5573478"/>
            <a:ext cx="2012315" cy="304165"/>
          </a:xfrm>
          <a:prstGeom prst="rect">
            <a:avLst/>
          </a:prstGeom>
          <a:solidFill>
            <a:schemeClr val="bg1">
              <a:lumMod val="75000"/>
            </a:schemeClr>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GB" sz="1100" b="1">
                <a:solidFill>
                  <a:srgbClr val="000000"/>
                </a:solidFill>
                <a:effectLst/>
                <a:latin typeface="Calibri Light" panose="020F0302020204030204" pitchFamily="34" charset="0"/>
                <a:ea typeface="Calibri" panose="020F0502020204030204" pitchFamily="34" charset="0"/>
              </a:rPr>
              <a:t>IMPROVEMENT SATISFACTORY?</a:t>
            </a:r>
            <a:endParaRPr lang="en-GB" sz="1200">
              <a:effectLst/>
              <a:latin typeface="Times New Roman" panose="02020603050405020304" pitchFamily="18" charset="0"/>
              <a:ea typeface="Times New Roman" panose="02020603050405020304" pitchFamily="18" charset="0"/>
            </a:endParaRPr>
          </a:p>
        </p:txBody>
      </p:sp>
      <p:sp>
        <p:nvSpPr>
          <p:cNvPr id="73" name="Text Box 2">
            <a:extLst>
              <a:ext uri="{FF2B5EF4-FFF2-40B4-BE49-F238E27FC236}">
                <a16:creationId xmlns:a16="http://schemas.microsoft.com/office/drawing/2014/main" id="{3EB7845E-F28F-408E-BBC2-6EC6DAF4F2E1}"/>
              </a:ext>
            </a:extLst>
          </p:cNvPr>
          <p:cNvSpPr txBox="1"/>
          <p:nvPr/>
        </p:nvSpPr>
        <p:spPr>
          <a:xfrm>
            <a:off x="6833612" y="5878278"/>
            <a:ext cx="766445" cy="294640"/>
          </a:xfrm>
          <a:prstGeom prst="rect">
            <a:avLst/>
          </a:prstGeom>
          <a:solidFill>
            <a:schemeClr val="accent3">
              <a:lumMod val="20000"/>
              <a:lumOff val="80000"/>
            </a:schemeClr>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GB" sz="1200">
                <a:effectLst/>
                <a:latin typeface="Calibri" panose="020F0502020204030204" pitchFamily="34" charset="0"/>
                <a:ea typeface="Calibri" panose="020F0502020204030204" pitchFamily="34" charset="0"/>
                <a:cs typeface="Times New Roman" panose="02020603050405020304" pitchFamily="18" charset="0"/>
              </a:rPr>
              <a:t>YES</a:t>
            </a:r>
            <a:endParaRPr lang="en-GB" sz="1200">
              <a:effectLst/>
              <a:latin typeface="Times New Roman" panose="02020603050405020304" pitchFamily="18" charset="0"/>
              <a:ea typeface="Times New Roman" panose="02020603050405020304" pitchFamily="18" charset="0"/>
            </a:endParaRPr>
          </a:p>
        </p:txBody>
      </p:sp>
      <p:sp>
        <p:nvSpPr>
          <p:cNvPr id="74" name="Text Box 23">
            <a:extLst>
              <a:ext uri="{FF2B5EF4-FFF2-40B4-BE49-F238E27FC236}">
                <a16:creationId xmlns:a16="http://schemas.microsoft.com/office/drawing/2014/main" id="{71EA86A8-ED53-43A4-AD18-5C5AFF92652E}"/>
              </a:ext>
            </a:extLst>
          </p:cNvPr>
          <p:cNvSpPr txBox="1"/>
          <p:nvPr/>
        </p:nvSpPr>
        <p:spPr>
          <a:xfrm>
            <a:off x="7594977" y="5878278"/>
            <a:ext cx="765810" cy="294640"/>
          </a:xfrm>
          <a:prstGeom prst="rect">
            <a:avLst/>
          </a:prstGeom>
          <a:solidFill>
            <a:schemeClr val="accent6">
              <a:lumMod val="20000"/>
              <a:lumOff val="80000"/>
            </a:schemeClr>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GB" sz="1200">
                <a:effectLst/>
                <a:latin typeface="Calibri" panose="020F0502020204030204" pitchFamily="34" charset="0"/>
                <a:ea typeface="Calibri" panose="020F0502020204030204" pitchFamily="34" charset="0"/>
                <a:cs typeface="Times New Roman" panose="02020603050405020304" pitchFamily="18" charset="0"/>
              </a:rPr>
              <a:t>NO*</a:t>
            </a:r>
            <a:endParaRPr lang="en-GB" sz="1200">
              <a:effectLst/>
              <a:latin typeface="Times New Roman" panose="02020603050405020304" pitchFamily="18" charset="0"/>
              <a:ea typeface="Times New Roman" panose="02020603050405020304" pitchFamily="18" charset="0"/>
            </a:endParaRPr>
          </a:p>
        </p:txBody>
      </p:sp>
      <p:sp>
        <p:nvSpPr>
          <p:cNvPr id="75" name="Rectangle 74">
            <a:extLst>
              <a:ext uri="{FF2B5EF4-FFF2-40B4-BE49-F238E27FC236}">
                <a16:creationId xmlns:a16="http://schemas.microsoft.com/office/drawing/2014/main" id="{41CA5D4C-B9C1-4CC0-AC6D-8B9C9877279B}"/>
              </a:ext>
            </a:extLst>
          </p:cNvPr>
          <p:cNvSpPr/>
          <p:nvPr/>
        </p:nvSpPr>
        <p:spPr>
          <a:xfrm>
            <a:off x="6701532" y="4955623"/>
            <a:ext cx="2012950" cy="243840"/>
          </a:xfrm>
          <a:prstGeom prst="rect">
            <a:avLst/>
          </a:prstGeom>
          <a:solidFill>
            <a:srgbClr val="FFE6CC"/>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ctr" anchorCtr="0" forceAA="0" compatLnSpc="1">
            <a:prstTxWarp prst="textNoShape">
              <a:avLst/>
            </a:prstTxWarp>
            <a:noAutofit/>
          </a:bodyPr>
          <a:lstStyle/>
          <a:p>
            <a:pPr algn="ctr">
              <a:lnSpc>
                <a:spcPct val="106000"/>
              </a:lnSpc>
              <a:spcAft>
                <a:spcPts val="800"/>
              </a:spcAft>
            </a:pPr>
            <a:r>
              <a:rPr lang="en-GB" sz="110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Review Timescales</a:t>
            </a:r>
            <a:endParaRPr lang="en-GB" sz="1200">
              <a:effectLst/>
              <a:latin typeface="Times New Roman" panose="02020603050405020304" pitchFamily="18" charset="0"/>
              <a:ea typeface="Times New Roman" panose="02020603050405020304" pitchFamily="18" charset="0"/>
            </a:endParaRPr>
          </a:p>
        </p:txBody>
      </p:sp>
      <p:cxnSp>
        <p:nvCxnSpPr>
          <p:cNvPr id="76" name="Connector: Elbow 75">
            <a:extLst>
              <a:ext uri="{FF2B5EF4-FFF2-40B4-BE49-F238E27FC236}">
                <a16:creationId xmlns:a16="http://schemas.microsoft.com/office/drawing/2014/main" id="{20E09DEF-F562-4676-A678-CCB01B2764F6}"/>
              </a:ext>
            </a:extLst>
          </p:cNvPr>
          <p:cNvCxnSpPr/>
          <p:nvPr/>
        </p:nvCxnSpPr>
        <p:spPr>
          <a:xfrm flipV="1">
            <a:off x="8360787" y="4419048"/>
            <a:ext cx="433705" cy="1606550"/>
          </a:xfrm>
          <a:prstGeom prst="bentConnector2">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77" name="Straight Arrow Connector 76">
            <a:extLst>
              <a:ext uri="{FF2B5EF4-FFF2-40B4-BE49-F238E27FC236}">
                <a16:creationId xmlns:a16="http://schemas.microsoft.com/office/drawing/2014/main" id="{59696ACC-1AE5-4143-98C6-445652B31194}"/>
              </a:ext>
            </a:extLst>
          </p:cNvPr>
          <p:cNvCxnSpPr/>
          <p:nvPr/>
        </p:nvCxnSpPr>
        <p:spPr>
          <a:xfrm>
            <a:off x="7708007" y="4431113"/>
            <a:ext cx="0" cy="958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06B93BFA-407E-4E6A-9F67-57A2A89D1901}"/>
              </a:ext>
            </a:extLst>
          </p:cNvPr>
          <p:cNvCxnSpPr/>
          <p:nvPr/>
        </p:nvCxnSpPr>
        <p:spPr>
          <a:xfrm>
            <a:off x="7708007" y="5199463"/>
            <a:ext cx="1905" cy="1092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8" name="Text Box 131">
            <a:extLst>
              <a:ext uri="{FF2B5EF4-FFF2-40B4-BE49-F238E27FC236}">
                <a16:creationId xmlns:a16="http://schemas.microsoft.com/office/drawing/2014/main" id="{2B786A56-32CA-4880-9BDB-E41F48DF0FB9}"/>
              </a:ext>
            </a:extLst>
          </p:cNvPr>
          <p:cNvSpPr txBox="1"/>
          <p:nvPr/>
        </p:nvSpPr>
        <p:spPr>
          <a:xfrm>
            <a:off x="9569930" y="5765743"/>
            <a:ext cx="2317115" cy="836295"/>
          </a:xfrm>
          <a:prstGeom prst="rect">
            <a:avLst/>
          </a:prstGeom>
          <a:solidFill>
            <a:schemeClr val="accent5">
              <a:alpha val="20000"/>
            </a:schemeClr>
          </a:solidFill>
          <a:ln w="6350">
            <a:solidFill>
              <a:schemeClr val="accent5"/>
            </a:solidFill>
          </a:ln>
        </p:spPr>
        <p:txBody>
          <a:bodyPr rot="0" spcFirstLastPara="0" vert="vert270" wrap="square" lIns="0" tIns="0" rIns="0" bIns="0" numCol="1" spcCol="0" rtlCol="0" fromWordArt="0" anchor="t" anchorCtr="0" forceAA="0" compatLnSpc="1">
            <a:prstTxWarp prst="textNoShape">
              <a:avLst/>
            </a:prstTxWarp>
            <a:noAutofit/>
          </a:bodyPr>
          <a:lstStyle/>
          <a:p>
            <a:pPr algn="ctr">
              <a:lnSpc>
                <a:spcPct val="105000"/>
              </a:lnSpc>
              <a:spcAft>
                <a:spcPts val="0"/>
              </a:spcAft>
            </a:pPr>
            <a:r>
              <a:rPr lang="en-GB" sz="120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STEP FOUR</a:t>
            </a:r>
            <a:endParaRPr lang="en-GB" sz="1200">
              <a:effectLst/>
              <a:latin typeface="Times New Roman" panose="02020603050405020304" pitchFamily="18" charset="0"/>
              <a:ea typeface="Times New Roman" panose="02020603050405020304" pitchFamily="18" charset="0"/>
            </a:endParaRPr>
          </a:p>
        </p:txBody>
      </p:sp>
      <p:sp>
        <p:nvSpPr>
          <p:cNvPr id="89" name="Rectangle 88">
            <a:extLst>
              <a:ext uri="{FF2B5EF4-FFF2-40B4-BE49-F238E27FC236}">
                <a16:creationId xmlns:a16="http://schemas.microsoft.com/office/drawing/2014/main" id="{7BC1BD31-3FD1-4A0E-9540-7F4727C02F9B}"/>
              </a:ext>
            </a:extLst>
          </p:cNvPr>
          <p:cNvSpPr/>
          <p:nvPr/>
        </p:nvSpPr>
        <p:spPr>
          <a:xfrm>
            <a:off x="9905210" y="5963228"/>
            <a:ext cx="1783080" cy="485775"/>
          </a:xfrm>
          <a:prstGeom prst="rect">
            <a:avLst/>
          </a:prstGeom>
          <a:solidFill>
            <a:srgbClr val="860000"/>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en-GB" sz="12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SERVICE OPERATIONS SUPPORT GROUP (SOSG)</a:t>
            </a:r>
            <a:endParaRPr lang="en-GB" sz="1200">
              <a:effectLst/>
              <a:latin typeface="Times New Roman" panose="02020603050405020304" pitchFamily="18" charset="0"/>
              <a:ea typeface="Times New Roman" panose="02020603050405020304" pitchFamily="18" charset="0"/>
            </a:endParaRPr>
          </a:p>
        </p:txBody>
      </p:sp>
      <p:cxnSp>
        <p:nvCxnSpPr>
          <p:cNvPr id="94" name="Connector: Elbow 93">
            <a:extLst>
              <a:ext uri="{FF2B5EF4-FFF2-40B4-BE49-F238E27FC236}">
                <a16:creationId xmlns:a16="http://schemas.microsoft.com/office/drawing/2014/main" id="{99D46DD5-6975-44CD-9DA3-49A53F199300}"/>
              </a:ext>
            </a:extLst>
          </p:cNvPr>
          <p:cNvCxnSpPr>
            <a:stCxn id="61" idx="1"/>
          </p:cNvCxnSpPr>
          <p:nvPr/>
        </p:nvCxnSpPr>
        <p:spPr>
          <a:xfrm rot="10800000">
            <a:off x="2549769" y="2332203"/>
            <a:ext cx="1522684" cy="3887390"/>
          </a:xfrm>
          <a:prstGeom prst="bentConnector2">
            <a:avLst/>
          </a:prstGeom>
        </p:spPr>
        <p:style>
          <a:lnRef idx="3">
            <a:schemeClr val="accent3"/>
          </a:lnRef>
          <a:fillRef idx="0">
            <a:schemeClr val="accent3"/>
          </a:fillRef>
          <a:effectRef idx="2">
            <a:schemeClr val="accent3"/>
          </a:effectRef>
          <a:fontRef idx="minor">
            <a:schemeClr val="tx1"/>
          </a:fontRef>
        </p:style>
      </p:cxnSp>
      <p:cxnSp>
        <p:nvCxnSpPr>
          <p:cNvPr id="96" name="Straight Arrow Connector 95">
            <a:extLst>
              <a:ext uri="{FF2B5EF4-FFF2-40B4-BE49-F238E27FC236}">
                <a16:creationId xmlns:a16="http://schemas.microsoft.com/office/drawing/2014/main" id="{C67A426F-0580-4CEB-BB40-0B947487D4CC}"/>
              </a:ext>
            </a:extLst>
          </p:cNvPr>
          <p:cNvCxnSpPr>
            <a:cxnSpLocks/>
          </p:cNvCxnSpPr>
          <p:nvPr/>
        </p:nvCxnSpPr>
        <p:spPr>
          <a:xfrm>
            <a:off x="2542482" y="2332203"/>
            <a:ext cx="478473" cy="0"/>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99" name="Connector: Elbow 98">
            <a:extLst>
              <a:ext uri="{FF2B5EF4-FFF2-40B4-BE49-F238E27FC236}">
                <a16:creationId xmlns:a16="http://schemas.microsoft.com/office/drawing/2014/main" id="{557E16AD-C105-4ADE-B2F9-C8E92C6465BD}"/>
              </a:ext>
            </a:extLst>
          </p:cNvPr>
          <p:cNvCxnSpPr>
            <a:cxnSpLocks/>
            <a:stCxn id="62" idx="2"/>
          </p:cNvCxnSpPr>
          <p:nvPr/>
        </p:nvCxnSpPr>
        <p:spPr>
          <a:xfrm rot="16200000" flipH="1">
            <a:off x="7332942" y="4256251"/>
            <a:ext cx="126026" cy="4347948"/>
          </a:xfrm>
          <a:prstGeom prst="bentConnector2">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104" name="Connector: Elbow 103">
            <a:extLst>
              <a:ext uri="{FF2B5EF4-FFF2-40B4-BE49-F238E27FC236}">
                <a16:creationId xmlns:a16="http://schemas.microsoft.com/office/drawing/2014/main" id="{10847F09-7A0F-4C38-96F5-6DDF7CA805A4}"/>
              </a:ext>
            </a:extLst>
          </p:cNvPr>
          <p:cNvCxnSpPr>
            <a:cxnSpLocks/>
          </p:cNvCxnSpPr>
          <p:nvPr/>
        </p:nvCxnSpPr>
        <p:spPr>
          <a:xfrm rot="5400000" flipH="1" flipV="1">
            <a:off x="4944434" y="4967491"/>
            <a:ext cx="1787969" cy="464190"/>
          </a:xfrm>
          <a:prstGeom prst="bentConnector3">
            <a:avLst>
              <a:gd name="adj1" fmla="val -547"/>
            </a:avLst>
          </a:prstGeom>
        </p:spPr>
        <p:style>
          <a:lnRef idx="3">
            <a:schemeClr val="accent5"/>
          </a:lnRef>
          <a:fillRef idx="0">
            <a:schemeClr val="accent5"/>
          </a:fillRef>
          <a:effectRef idx="2">
            <a:schemeClr val="accent5"/>
          </a:effectRef>
          <a:fontRef idx="minor">
            <a:schemeClr val="tx1"/>
          </a:fontRef>
        </p:style>
      </p:cxnSp>
      <p:cxnSp>
        <p:nvCxnSpPr>
          <p:cNvPr id="107" name="Straight Arrow Connector 106">
            <a:extLst>
              <a:ext uri="{FF2B5EF4-FFF2-40B4-BE49-F238E27FC236}">
                <a16:creationId xmlns:a16="http://schemas.microsoft.com/office/drawing/2014/main" id="{974A7CEB-DC4D-4BD7-A74C-5920ABE284F4}"/>
              </a:ext>
            </a:extLst>
          </p:cNvPr>
          <p:cNvCxnSpPr>
            <a:cxnSpLocks/>
          </p:cNvCxnSpPr>
          <p:nvPr/>
        </p:nvCxnSpPr>
        <p:spPr>
          <a:xfrm flipH="1">
            <a:off x="5877216" y="4313667"/>
            <a:ext cx="193295"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114" name="Straight Arrow Connector 113">
            <a:extLst>
              <a:ext uri="{FF2B5EF4-FFF2-40B4-BE49-F238E27FC236}">
                <a16:creationId xmlns:a16="http://schemas.microsoft.com/office/drawing/2014/main" id="{A421CD87-110D-40AC-A540-21A5EA7998EC}"/>
              </a:ext>
            </a:extLst>
          </p:cNvPr>
          <p:cNvCxnSpPr/>
          <p:nvPr/>
        </p:nvCxnSpPr>
        <p:spPr>
          <a:xfrm>
            <a:off x="8360787" y="6093570"/>
            <a:ext cx="1544423"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116" name="Connector: Elbow 115">
            <a:extLst>
              <a:ext uri="{FF2B5EF4-FFF2-40B4-BE49-F238E27FC236}">
                <a16:creationId xmlns:a16="http://schemas.microsoft.com/office/drawing/2014/main" id="{F1526FB7-3F67-4425-974E-871E1DEA0FF3}"/>
              </a:ext>
            </a:extLst>
          </p:cNvPr>
          <p:cNvCxnSpPr>
            <a:cxnSpLocks/>
            <a:stCxn id="73" idx="1"/>
          </p:cNvCxnSpPr>
          <p:nvPr/>
        </p:nvCxnSpPr>
        <p:spPr>
          <a:xfrm rot="10800000">
            <a:off x="6212496" y="4186592"/>
            <a:ext cx="621116" cy="1839007"/>
          </a:xfrm>
          <a:prstGeom prst="bentConnector2">
            <a:avLst/>
          </a:prstGeom>
        </p:spPr>
        <p:style>
          <a:lnRef idx="3">
            <a:schemeClr val="accent3"/>
          </a:lnRef>
          <a:fillRef idx="0">
            <a:schemeClr val="accent3"/>
          </a:fillRef>
          <a:effectRef idx="2">
            <a:schemeClr val="accent3"/>
          </a:effectRef>
          <a:fontRef idx="minor">
            <a:schemeClr val="tx1"/>
          </a:fontRef>
        </p:style>
      </p:cxnSp>
      <p:cxnSp>
        <p:nvCxnSpPr>
          <p:cNvPr id="118" name="Straight Arrow Connector 117">
            <a:extLst>
              <a:ext uri="{FF2B5EF4-FFF2-40B4-BE49-F238E27FC236}">
                <a16:creationId xmlns:a16="http://schemas.microsoft.com/office/drawing/2014/main" id="{46893DAD-291F-4751-A9FF-131631E50DBD}"/>
              </a:ext>
            </a:extLst>
          </p:cNvPr>
          <p:cNvCxnSpPr>
            <a:cxnSpLocks/>
          </p:cNvCxnSpPr>
          <p:nvPr/>
        </p:nvCxnSpPr>
        <p:spPr>
          <a:xfrm flipH="1" flipV="1">
            <a:off x="5877216" y="4190234"/>
            <a:ext cx="338945" cy="1"/>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124" name="Connector: Elbow 123">
            <a:extLst>
              <a:ext uri="{FF2B5EF4-FFF2-40B4-BE49-F238E27FC236}">
                <a16:creationId xmlns:a16="http://schemas.microsoft.com/office/drawing/2014/main" id="{DABD7076-96F7-4479-A40A-69A1174822EA}"/>
              </a:ext>
            </a:extLst>
          </p:cNvPr>
          <p:cNvCxnSpPr>
            <a:cxnSpLocks/>
          </p:cNvCxnSpPr>
          <p:nvPr/>
        </p:nvCxnSpPr>
        <p:spPr>
          <a:xfrm rot="5400000" flipH="1" flipV="1">
            <a:off x="4946087" y="4843652"/>
            <a:ext cx="2033005" cy="718885"/>
          </a:xfrm>
          <a:prstGeom prst="bentConnector3">
            <a:avLst>
              <a:gd name="adj1" fmla="val 99"/>
            </a:avLst>
          </a:prstGeom>
        </p:spPr>
        <p:style>
          <a:lnRef idx="3">
            <a:schemeClr val="accent5"/>
          </a:lnRef>
          <a:fillRef idx="0">
            <a:schemeClr val="accent5"/>
          </a:fillRef>
          <a:effectRef idx="2">
            <a:schemeClr val="accent5"/>
          </a:effectRef>
          <a:fontRef idx="minor">
            <a:schemeClr val="tx1"/>
          </a:fontRef>
        </p:style>
      </p:cxnSp>
      <p:cxnSp>
        <p:nvCxnSpPr>
          <p:cNvPr id="129" name="Straight Arrow Connector 128">
            <a:extLst>
              <a:ext uri="{FF2B5EF4-FFF2-40B4-BE49-F238E27FC236}">
                <a16:creationId xmlns:a16="http://schemas.microsoft.com/office/drawing/2014/main" id="{C911E399-567B-4965-ADFC-A0120EDBFFDF}"/>
              </a:ext>
            </a:extLst>
          </p:cNvPr>
          <p:cNvCxnSpPr>
            <a:cxnSpLocks/>
          </p:cNvCxnSpPr>
          <p:nvPr/>
        </p:nvCxnSpPr>
        <p:spPr>
          <a:xfrm>
            <a:off x="6322032" y="4193877"/>
            <a:ext cx="376324"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136" name="Connector: Elbow 135">
            <a:extLst>
              <a:ext uri="{FF2B5EF4-FFF2-40B4-BE49-F238E27FC236}">
                <a16:creationId xmlns:a16="http://schemas.microsoft.com/office/drawing/2014/main" id="{DD2E1758-328F-4BE3-9A82-6BDE959A3F02}"/>
              </a:ext>
            </a:extLst>
          </p:cNvPr>
          <p:cNvCxnSpPr>
            <a:cxnSpLocks/>
            <a:endCxn id="69" idx="0"/>
          </p:cNvCxnSpPr>
          <p:nvPr/>
        </p:nvCxnSpPr>
        <p:spPr>
          <a:xfrm>
            <a:off x="4161900" y="3670336"/>
            <a:ext cx="3584515" cy="295910"/>
          </a:xfrm>
          <a:prstGeom prst="bentConnector2">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139" name="Straight Connector 138">
            <a:extLst>
              <a:ext uri="{FF2B5EF4-FFF2-40B4-BE49-F238E27FC236}">
                <a16:creationId xmlns:a16="http://schemas.microsoft.com/office/drawing/2014/main" id="{533B4E94-7D42-441B-9B08-F217B7372AEF}"/>
              </a:ext>
            </a:extLst>
          </p:cNvPr>
          <p:cNvCxnSpPr/>
          <p:nvPr/>
        </p:nvCxnSpPr>
        <p:spPr>
          <a:xfrm>
            <a:off x="4154412" y="3455949"/>
            <a:ext cx="0" cy="221674"/>
          </a:xfrm>
          <a:prstGeom prst="line">
            <a:avLst/>
          </a:prstGeom>
        </p:spPr>
        <p:style>
          <a:lnRef idx="3">
            <a:schemeClr val="accent5"/>
          </a:lnRef>
          <a:fillRef idx="0">
            <a:schemeClr val="accent5"/>
          </a:fillRef>
          <a:effectRef idx="2">
            <a:schemeClr val="accent5"/>
          </a:effectRef>
          <a:fontRef idx="minor">
            <a:schemeClr val="tx1"/>
          </a:fontRef>
        </p:style>
      </p:cxnSp>
      <p:sp>
        <p:nvSpPr>
          <p:cNvPr id="3" name="TextBox 2">
            <a:extLst>
              <a:ext uri="{FF2B5EF4-FFF2-40B4-BE49-F238E27FC236}">
                <a16:creationId xmlns:a16="http://schemas.microsoft.com/office/drawing/2014/main" id="{54A1D006-594B-4187-8167-303DD2B086FE}"/>
              </a:ext>
            </a:extLst>
          </p:cNvPr>
          <p:cNvSpPr txBox="1"/>
          <p:nvPr/>
        </p:nvSpPr>
        <p:spPr>
          <a:xfrm>
            <a:off x="351880" y="5565048"/>
            <a:ext cx="1855805" cy="646331"/>
          </a:xfrm>
          <a:prstGeom prst="rect">
            <a:avLst/>
          </a:prstGeom>
          <a:noFill/>
        </p:spPr>
        <p:txBody>
          <a:bodyPr wrap="square" rtlCol="0">
            <a:spAutoFit/>
          </a:bodyPr>
          <a:lstStyle/>
          <a:p>
            <a:r>
              <a:rPr lang="en-GB" sz="1200" dirty="0"/>
              <a:t>Every stage in the process will be informed by a standardised risk matrix</a:t>
            </a:r>
          </a:p>
        </p:txBody>
      </p:sp>
      <p:cxnSp>
        <p:nvCxnSpPr>
          <p:cNvPr id="20" name="Straight Arrow Connector 19">
            <a:extLst>
              <a:ext uri="{FF2B5EF4-FFF2-40B4-BE49-F238E27FC236}">
                <a16:creationId xmlns:a16="http://schemas.microsoft.com/office/drawing/2014/main" id="{BDD62F70-41BF-411C-9F4B-AC3AA88D4AFF}"/>
              </a:ext>
            </a:extLst>
          </p:cNvPr>
          <p:cNvCxnSpPr>
            <a:stCxn id="6" idx="2"/>
            <a:endCxn id="11" idx="0"/>
          </p:cNvCxnSpPr>
          <p:nvPr/>
        </p:nvCxnSpPr>
        <p:spPr>
          <a:xfrm>
            <a:off x="6076334" y="1776244"/>
            <a:ext cx="0" cy="19078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12" name="Straight Arrow Connector 111">
            <a:extLst>
              <a:ext uri="{FF2B5EF4-FFF2-40B4-BE49-F238E27FC236}">
                <a16:creationId xmlns:a16="http://schemas.microsoft.com/office/drawing/2014/main" id="{FB9C5F55-C5B4-4C97-8384-6636400E9338}"/>
              </a:ext>
            </a:extLst>
          </p:cNvPr>
          <p:cNvCxnSpPr>
            <a:cxnSpLocks/>
            <a:stCxn id="4" idx="2"/>
          </p:cNvCxnSpPr>
          <p:nvPr/>
        </p:nvCxnSpPr>
        <p:spPr>
          <a:xfrm flipH="1">
            <a:off x="5057270" y="1025032"/>
            <a:ext cx="1019065" cy="2076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0" name="Straight Arrow Connector 119">
            <a:extLst>
              <a:ext uri="{FF2B5EF4-FFF2-40B4-BE49-F238E27FC236}">
                <a16:creationId xmlns:a16="http://schemas.microsoft.com/office/drawing/2014/main" id="{1DC5CC62-FEED-4A03-898C-915CD1A412FB}"/>
              </a:ext>
            </a:extLst>
          </p:cNvPr>
          <p:cNvCxnSpPr>
            <a:cxnSpLocks/>
            <a:stCxn id="4" idx="2"/>
          </p:cNvCxnSpPr>
          <p:nvPr/>
        </p:nvCxnSpPr>
        <p:spPr>
          <a:xfrm>
            <a:off x="6076335" y="1025032"/>
            <a:ext cx="1008620" cy="1913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1" name="Straight Arrow Connector 120">
            <a:extLst>
              <a:ext uri="{FF2B5EF4-FFF2-40B4-BE49-F238E27FC236}">
                <a16:creationId xmlns:a16="http://schemas.microsoft.com/office/drawing/2014/main" id="{2B9AE4C7-3C5B-4962-9899-808DC4D4D02E}"/>
              </a:ext>
            </a:extLst>
          </p:cNvPr>
          <p:cNvCxnSpPr>
            <a:cxnSpLocks/>
            <a:stCxn id="4" idx="2"/>
          </p:cNvCxnSpPr>
          <p:nvPr/>
        </p:nvCxnSpPr>
        <p:spPr>
          <a:xfrm flipH="1">
            <a:off x="3020955" y="1025032"/>
            <a:ext cx="3055380" cy="1913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2" name="Straight Arrow Connector 121">
            <a:extLst>
              <a:ext uri="{FF2B5EF4-FFF2-40B4-BE49-F238E27FC236}">
                <a16:creationId xmlns:a16="http://schemas.microsoft.com/office/drawing/2014/main" id="{E0AEF4F5-3416-4482-9855-5A6422B7ECC8}"/>
              </a:ext>
            </a:extLst>
          </p:cNvPr>
          <p:cNvCxnSpPr>
            <a:cxnSpLocks/>
            <a:stCxn id="4" idx="2"/>
          </p:cNvCxnSpPr>
          <p:nvPr/>
        </p:nvCxnSpPr>
        <p:spPr>
          <a:xfrm>
            <a:off x="6076335" y="1025032"/>
            <a:ext cx="3007191" cy="2076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0024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D9122-E571-4695-BF62-0CCE3295D482}"/>
              </a:ext>
            </a:extLst>
          </p:cNvPr>
          <p:cNvSpPr>
            <a:spLocks noGrp="1"/>
          </p:cNvSpPr>
          <p:nvPr>
            <p:ph type="title"/>
          </p:nvPr>
        </p:nvSpPr>
        <p:spPr/>
        <p:txBody>
          <a:bodyPr/>
          <a:lstStyle/>
          <a:p>
            <a:r>
              <a:rPr lang="en-GB" dirty="0"/>
              <a:t>Next steps</a:t>
            </a:r>
          </a:p>
        </p:txBody>
      </p:sp>
      <p:sp>
        <p:nvSpPr>
          <p:cNvPr id="3" name="Text Placeholder 2">
            <a:extLst>
              <a:ext uri="{FF2B5EF4-FFF2-40B4-BE49-F238E27FC236}">
                <a16:creationId xmlns:a16="http://schemas.microsoft.com/office/drawing/2014/main" id="{E315EDB0-FCB1-4B8A-84DE-559BF1547898}"/>
              </a:ext>
            </a:extLst>
          </p:cNvPr>
          <p:cNvSpPr>
            <a:spLocks noGrp="1"/>
          </p:cNvSpPr>
          <p:nvPr>
            <p:ph type="body" idx="13"/>
          </p:nvPr>
        </p:nvSpPr>
        <p:spPr/>
        <p:txBody>
          <a:bodyPr/>
          <a:lstStyle/>
          <a:p>
            <a:r>
              <a:rPr lang="en-GB" dirty="0"/>
              <a:t> Iterative development</a:t>
            </a:r>
          </a:p>
        </p:txBody>
      </p:sp>
      <p:sp>
        <p:nvSpPr>
          <p:cNvPr id="4" name="Text Placeholder 3">
            <a:extLst>
              <a:ext uri="{FF2B5EF4-FFF2-40B4-BE49-F238E27FC236}">
                <a16:creationId xmlns:a16="http://schemas.microsoft.com/office/drawing/2014/main" id="{21DD1824-79CD-4B5B-903F-36E3FAF0EA16}"/>
              </a:ext>
            </a:extLst>
          </p:cNvPr>
          <p:cNvSpPr>
            <a:spLocks noGrp="1"/>
          </p:cNvSpPr>
          <p:nvPr>
            <p:ph type="body" sz="quarter" idx="15"/>
          </p:nvPr>
        </p:nvSpPr>
        <p:spPr>
          <a:xfrm>
            <a:off x="3477796" y="2606532"/>
            <a:ext cx="3068637" cy="2594075"/>
          </a:xfrm>
        </p:spPr>
        <p:txBody>
          <a:bodyPr>
            <a:normAutofit/>
          </a:bodyPr>
          <a:lstStyle/>
          <a:p>
            <a:r>
              <a:rPr lang="en-GB" sz="2000" dirty="0"/>
              <a:t>Use of V 1 of Quality Services Delivering What Matters</a:t>
            </a:r>
          </a:p>
          <a:p>
            <a:r>
              <a:rPr lang="en-GB" sz="2000" dirty="0"/>
              <a:t>Statutory Partners updating lessons learned logs</a:t>
            </a:r>
          </a:p>
          <a:p>
            <a:endParaRPr lang="en-GB" dirty="0"/>
          </a:p>
        </p:txBody>
      </p:sp>
      <p:sp>
        <p:nvSpPr>
          <p:cNvPr id="5" name="Text Placeholder 4">
            <a:extLst>
              <a:ext uri="{FF2B5EF4-FFF2-40B4-BE49-F238E27FC236}">
                <a16:creationId xmlns:a16="http://schemas.microsoft.com/office/drawing/2014/main" id="{1DD41433-A656-4881-A566-94787E2A3F67}"/>
              </a:ext>
            </a:extLst>
          </p:cNvPr>
          <p:cNvSpPr>
            <a:spLocks noGrp="1"/>
          </p:cNvSpPr>
          <p:nvPr>
            <p:ph type="body" sz="quarter" idx="16"/>
          </p:nvPr>
        </p:nvSpPr>
        <p:spPr>
          <a:xfrm>
            <a:off x="6582529" y="3095817"/>
            <a:ext cx="3068637" cy="2359025"/>
          </a:xfrm>
        </p:spPr>
        <p:txBody>
          <a:bodyPr>
            <a:normAutofit/>
          </a:bodyPr>
          <a:lstStyle/>
          <a:p>
            <a:r>
              <a:rPr lang="en-GB" sz="2000" dirty="0"/>
              <a:t>Regional Commissioning Board monitor ongoing learning and when required escalate a trigger with the statutory partners to review and update the policy</a:t>
            </a:r>
          </a:p>
        </p:txBody>
      </p:sp>
      <p:sp>
        <p:nvSpPr>
          <p:cNvPr id="6" name="Text Placeholder 5">
            <a:extLst>
              <a:ext uri="{FF2B5EF4-FFF2-40B4-BE49-F238E27FC236}">
                <a16:creationId xmlns:a16="http://schemas.microsoft.com/office/drawing/2014/main" id="{CE9E21D2-CB0D-4CA5-AD33-96D553BEE726}"/>
              </a:ext>
            </a:extLst>
          </p:cNvPr>
          <p:cNvSpPr>
            <a:spLocks noGrp="1"/>
          </p:cNvSpPr>
          <p:nvPr>
            <p:ph type="body" sz="quarter" idx="17"/>
          </p:nvPr>
        </p:nvSpPr>
        <p:spPr>
          <a:xfrm>
            <a:off x="372979" y="2117200"/>
            <a:ext cx="3068637" cy="2816225"/>
          </a:xfrm>
        </p:spPr>
        <p:txBody>
          <a:bodyPr>
            <a:normAutofit/>
          </a:bodyPr>
          <a:lstStyle/>
          <a:p>
            <a:r>
              <a:rPr lang="en-GB" sz="2000" b="1" dirty="0">
                <a:solidFill>
                  <a:schemeClr val="accent5"/>
                </a:solidFill>
              </a:rPr>
              <a:t>Drafting</a:t>
            </a:r>
          </a:p>
          <a:p>
            <a:r>
              <a:rPr lang="en-GB" sz="2000" dirty="0"/>
              <a:t>Sign off by Cardiff Council. Vale of Glamorgan Council, The Local Health Board</a:t>
            </a:r>
          </a:p>
          <a:p>
            <a:r>
              <a:rPr lang="en-GB" sz="2000" dirty="0"/>
              <a:t>Instruction to Regional Commissioning Board to publish and maintain version control</a:t>
            </a:r>
          </a:p>
        </p:txBody>
      </p:sp>
      <p:sp>
        <p:nvSpPr>
          <p:cNvPr id="7" name="Text Placeholder 6">
            <a:extLst>
              <a:ext uri="{FF2B5EF4-FFF2-40B4-BE49-F238E27FC236}">
                <a16:creationId xmlns:a16="http://schemas.microsoft.com/office/drawing/2014/main" id="{CD13487F-1257-4E19-82DE-56FD157C3D1F}"/>
              </a:ext>
            </a:extLst>
          </p:cNvPr>
          <p:cNvSpPr>
            <a:spLocks noGrp="1"/>
          </p:cNvSpPr>
          <p:nvPr>
            <p:ph type="body" sz="quarter" idx="18"/>
          </p:nvPr>
        </p:nvSpPr>
        <p:spPr>
          <a:xfrm>
            <a:off x="372979" y="1399913"/>
            <a:ext cx="10058987" cy="923330"/>
          </a:xfrm>
        </p:spPr>
        <p:txBody>
          <a:bodyPr>
            <a:normAutofit/>
          </a:bodyPr>
          <a:lstStyle/>
          <a:p>
            <a:pPr marL="0" indent="0">
              <a:buNone/>
            </a:pPr>
            <a:r>
              <a:rPr lang="en-GB" sz="2000" dirty="0"/>
              <a:t>V 1 of Quality Services Delivering What Matters</a:t>
            </a:r>
          </a:p>
        </p:txBody>
      </p:sp>
      <p:sp>
        <p:nvSpPr>
          <p:cNvPr id="8" name="Text Placeholder 7">
            <a:extLst>
              <a:ext uri="{FF2B5EF4-FFF2-40B4-BE49-F238E27FC236}">
                <a16:creationId xmlns:a16="http://schemas.microsoft.com/office/drawing/2014/main" id="{85591261-F0BE-4E37-BDE2-8B6AFE541CA5}"/>
              </a:ext>
            </a:extLst>
          </p:cNvPr>
          <p:cNvSpPr>
            <a:spLocks noGrp="1"/>
          </p:cNvSpPr>
          <p:nvPr>
            <p:ph type="body" sz="quarter" idx="19"/>
          </p:nvPr>
        </p:nvSpPr>
        <p:spPr>
          <a:xfrm>
            <a:off x="3477712" y="1889196"/>
            <a:ext cx="6950244" cy="923330"/>
          </a:xfrm>
        </p:spPr>
        <p:txBody>
          <a:bodyPr>
            <a:normAutofit/>
          </a:bodyPr>
          <a:lstStyle/>
          <a:p>
            <a:pPr marL="0" indent="0">
              <a:buNone/>
            </a:pPr>
            <a:r>
              <a:rPr lang="en-GB" sz="2000" dirty="0"/>
              <a:t>Ongoing learning</a:t>
            </a:r>
          </a:p>
        </p:txBody>
      </p:sp>
      <p:sp>
        <p:nvSpPr>
          <p:cNvPr id="9" name="Text Placeholder 8">
            <a:extLst>
              <a:ext uri="{FF2B5EF4-FFF2-40B4-BE49-F238E27FC236}">
                <a16:creationId xmlns:a16="http://schemas.microsoft.com/office/drawing/2014/main" id="{0A563960-8D6F-432D-85C4-2BDD03B30C75}"/>
              </a:ext>
            </a:extLst>
          </p:cNvPr>
          <p:cNvSpPr>
            <a:spLocks noGrp="1"/>
          </p:cNvSpPr>
          <p:nvPr>
            <p:ph type="body" sz="quarter" idx="20"/>
          </p:nvPr>
        </p:nvSpPr>
        <p:spPr>
          <a:xfrm>
            <a:off x="6582529" y="2370458"/>
            <a:ext cx="3845425" cy="923330"/>
          </a:xfrm>
        </p:spPr>
        <p:txBody>
          <a:bodyPr>
            <a:normAutofit/>
          </a:bodyPr>
          <a:lstStyle/>
          <a:p>
            <a:pPr marL="0" indent="0">
              <a:buNone/>
            </a:pPr>
            <a:r>
              <a:rPr lang="en-GB" sz="2000" dirty="0"/>
              <a:t>Improving quality</a:t>
            </a:r>
          </a:p>
        </p:txBody>
      </p:sp>
      <p:sp>
        <p:nvSpPr>
          <p:cNvPr id="10" name="Text Placeholder 9">
            <a:extLst>
              <a:ext uri="{FF2B5EF4-FFF2-40B4-BE49-F238E27FC236}">
                <a16:creationId xmlns:a16="http://schemas.microsoft.com/office/drawing/2014/main" id="{636276F7-0125-47D5-B995-60EB4A62828F}"/>
              </a:ext>
            </a:extLst>
          </p:cNvPr>
          <p:cNvSpPr>
            <a:spLocks noGrp="1"/>
          </p:cNvSpPr>
          <p:nvPr>
            <p:ph type="body" sz="quarter" idx="21"/>
          </p:nvPr>
        </p:nvSpPr>
        <p:spPr>
          <a:xfrm>
            <a:off x="10428288" y="1591668"/>
            <a:ext cx="1527175" cy="2359025"/>
          </a:xfrm>
        </p:spPr>
        <p:txBody>
          <a:bodyPr>
            <a:normAutofit/>
          </a:bodyPr>
          <a:lstStyle/>
          <a:p>
            <a:r>
              <a:rPr lang="en-GB" sz="1800" dirty="0"/>
              <a:t>Revisions when necessary</a:t>
            </a:r>
          </a:p>
        </p:txBody>
      </p:sp>
    </p:spTree>
    <p:extLst>
      <p:ext uri="{BB962C8B-B14F-4D97-AF65-F5344CB8AC3E}">
        <p14:creationId xmlns:p14="http://schemas.microsoft.com/office/powerpoint/2010/main" val="1957830641"/>
      </p:ext>
    </p:extLst>
  </p:cSld>
  <p:clrMapOvr>
    <a:masterClrMapping/>
  </p:clrMapOvr>
</p:sld>
</file>

<file path=ppt/theme/theme1.xml><?xml version="1.0" encoding="utf-8"?>
<a:theme xmlns:a="http://schemas.openxmlformats.org/drawingml/2006/main" name="Office Theme">
  <a:themeElements>
    <a:clrScheme name="RPB_colours">
      <a:dk1>
        <a:sysClr val="windowText" lastClr="000000"/>
      </a:dk1>
      <a:lt1>
        <a:sysClr val="window" lastClr="FFFFFF"/>
      </a:lt1>
      <a:dk2>
        <a:srgbClr val="85539C"/>
      </a:dk2>
      <a:lt2>
        <a:srgbClr val="1C7EBD"/>
      </a:lt2>
      <a:accent1>
        <a:srgbClr val="483A89"/>
      </a:accent1>
      <a:accent2>
        <a:srgbClr val="00A182"/>
      </a:accent2>
      <a:accent3>
        <a:srgbClr val="4DAF64"/>
      </a:accent3>
      <a:accent4>
        <a:srgbClr val="F3C500"/>
      </a:accent4>
      <a:accent5>
        <a:srgbClr val="BD1522"/>
      </a:accent5>
      <a:accent6>
        <a:srgbClr val="E88101"/>
      </a:accent6>
      <a:hlink>
        <a:srgbClr val="1C7EBD"/>
      </a:hlink>
      <a:folHlink>
        <a:srgbClr val="85539C"/>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8A4B9F26D99724B8739412E295A6F10" ma:contentTypeVersion="2" ma:contentTypeDescription="Create a new document." ma:contentTypeScope="" ma:versionID="ff717415725f8343b56137f22d5733d6">
  <xsd:schema xmlns:xsd="http://www.w3.org/2001/XMLSchema" xmlns:xs="http://www.w3.org/2001/XMLSchema" xmlns:p="http://schemas.microsoft.com/office/2006/metadata/properties" xmlns:ns2="84caf0e1-569d-4e42-8243-6d6ae163d86f" targetNamespace="http://schemas.microsoft.com/office/2006/metadata/properties" ma:root="true" ma:fieldsID="04d57ed764556b57ab3b25ff778579d6" ns2:_="">
    <xsd:import namespace="84caf0e1-569d-4e42-8243-6d6ae163d86f"/>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caf0e1-569d-4e42-8243-6d6ae163d8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26A9B60-2C81-48DA-9594-5669942223E7}">
  <ds:schemaRefs>
    <ds:schemaRef ds:uri="http://schemas.openxmlformats.org/package/2006/metadata/core-properties"/>
    <ds:schemaRef ds:uri="84caf0e1-569d-4e42-8243-6d6ae163d86f"/>
    <ds:schemaRef ds:uri="http://schemas.microsoft.com/office/2006/documentManagement/types"/>
    <ds:schemaRef ds:uri="http://purl.org/dc/terms/"/>
    <ds:schemaRef ds:uri="http://www.w3.org/XML/1998/namespace"/>
    <ds:schemaRef ds:uri="http://purl.org/dc/elements/1.1/"/>
    <ds:schemaRef ds:uri="http://schemas.microsoft.com/office/2006/metadata/properties"/>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A837A86F-2E30-4EED-A0A3-6D2038BD5D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4caf0e1-569d-4e42-8243-6d6ae163d86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9EBE249-DD03-4DB2-BE86-5B3CD9EA22E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2873</TotalTime>
  <Words>971</Words>
  <Application>Microsoft Office PowerPoint</Application>
  <PresentationFormat>Widescreen</PresentationFormat>
  <Paragraphs>92</Paragraphs>
  <Slides>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Quality Services, Delivering What Matters </vt:lpstr>
      <vt:lpstr>The background and policy framework: Quality Services</vt:lpstr>
      <vt:lpstr>Development of the processes</vt:lpstr>
      <vt:lpstr>The new approach </vt:lpstr>
      <vt:lpstr>Next steps</vt:lpstr>
    </vt:vector>
  </TitlesOfParts>
  <Company>C&amp;V UHB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Hughes (Cardiff and Vale UHB - Comms And Engagement)</dc:creator>
  <cp:lastModifiedBy>Alison Law (Cardiff and Vale UHB - Strategic Planning)</cp:lastModifiedBy>
  <cp:revision>187</cp:revision>
  <dcterms:created xsi:type="dcterms:W3CDTF">2021-08-03T08:39:23Z</dcterms:created>
  <dcterms:modified xsi:type="dcterms:W3CDTF">2022-09-06T11:46:26Z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0x01010088A4B9F26D99724B8739412E295A6F10</vt:lpwstr>
  </property>
</Properties>
</file>