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4" r:id="rId6"/>
  </p:sldMasterIdLst>
  <p:notesMasterIdLst>
    <p:notesMasterId r:id="rId29"/>
  </p:notesMasterIdLst>
  <p:sldIdLst>
    <p:sldId id="261" r:id="rId7"/>
    <p:sldId id="266" r:id="rId8"/>
    <p:sldId id="276" r:id="rId9"/>
    <p:sldId id="305" r:id="rId10"/>
    <p:sldId id="256" r:id="rId11"/>
    <p:sldId id="257" r:id="rId12"/>
    <p:sldId id="258" r:id="rId13"/>
    <p:sldId id="265" r:id="rId14"/>
    <p:sldId id="259" r:id="rId15"/>
    <p:sldId id="306" r:id="rId16"/>
    <p:sldId id="273" r:id="rId17"/>
    <p:sldId id="275" r:id="rId18"/>
    <p:sldId id="312" r:id="rId19"/>
    <p:sldId id="262" r:id="rId20"/>
    <p:sldId id="313" r:id="rId21"/>
    <p:sldId id="314" r:id="rId22"/>
    <p:sldId id="315" r:id="rId23"/>
    <p:sldId id="264" r:id="rId24"/>
    <p:sldId id="307" r:id="rId25"/>
    <p:sldId id="309" r:id="rId26"/>
    <p:sldId id="310" r:id="rId27"/>
    <p:sldId id="31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AD4F67-DBD2-05A6-5E9C-C54E445AF23D}" name="Rosanna Catinella (Cardiff and Vale UHB - Complex Needs &amp; Learning Disabilities)" initials="RD" userId="S::rosanna.catinella@wales.nhs.uk::a77a1e1d-91f2-4207-a718-4aff30b431d8" providerId="AD"/>
  <p188:author id="{DF7E28BF-45C8-7D98-CA42-60E3C58D9436}" name="Colleen Eley (Cardiff and Vale UHB - Regional Partnership Board)" initials="CE" userId="S::Colleen.Eley@wales.nhs.uk::f123247a-a0e8-4790-ad46-b74b4aa57d07" providerId="AD"/>
  <p188:author id="{79D87FF9-AD1E-3B19-F16F-DFE1857FF244}" name="Lisa Coombs (Cardiff and Vale UHB - Children &amp; Young People)" initials="LP" userId="S::lisa.coombs6@wales.nhs.uk::20f5f269-5059-46cd-be9b-c2ca6eef3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3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5" autoAdjust="0"/>
    <p:restoredTop sz="94660"/>
  </p:normalViewPr>
  <p:slideViewPr>
    <p:cSldViewPr snapToGrid="0">
      <p:cViewPr varScale="1">
        <p:scale>
          <a:sx n="48" d="100"/>
          <a:sy n="48" d="100"/>
        </p:scale>
        <p:origin x="4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9EC73-3764-41DE-A68E-718424376D10}" type="datetimeFigureOut">
              <a:rPr lang="en-GB" smtClean="0"/>
              <a:t>15/05/2025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9E8B5-1341-40A3-8CE9-3CDA78C24A3E}" type="slidenum">
              <a:rPr lang="en-GB" smtClean="0"/>
              <a:t>‹#›</a:t>
            </a:fld>
            <a:endParaRPr lang="en-GB"/>
          </a:p>
        </p:txBody>
      </p:sp>
    </p:spTree>
    <p:extLst>
      <p:ext uri="{BB962C8B-B14F-4D97-AF65-F5344CB8AC3E}">
        <p14:creationId xmlns:p14="http://schemas.microsoft.com/office/powerpoint/2010/main" val="2975676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59E8B5-1341-40A3-8CE9-3CDA78C24A3E}" type="slidenum">
              <a:rPr lang="en-GB" smtClean="0"/>
              <a:t>2</a:t>
            </a:fld>
            <a:endParaRPr lang="en-GB"/>
          </a:p>
        </p:txBody>
      </p:sp>
    </p:spTree>
    <p:extLst>
      <p:ext uri="{BB962C8B-B14F-4D97-AF65-F5344CB8AC3E}">
        <p14:creationId xmlns:p14="http://schemas.microsoft.com/office/powerpoint/2010/main" val="180100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1CF248-2AF5-4F74-B271-548037A2E3C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0262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337D0-28FD-10FD-20AB-14029D2C6F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81CF6-0FF8-E1DA-6B40-39A356D31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E7B65-90C1-EE55-1E6F-6D11A1B6F0A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6729F23-D8F0-9037-358F-B04EABA66E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59E8B5-1341-40A3-8CE9-3CDA78C24A3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2530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ABA9B-77CA-5ECD-54B0-7BDAD187A4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1AF355-BA47-2C7E-F6AC-B7429A85C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BC61D8-D278-3875-CAEC-21DBC3F95E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2E9342F-7C75-24FC-9A11-1B1D50307F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59E8B5-1341-40A3-8CE9-3CDA78C24A3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35840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CB483-05DB-9552-4810-DD3B3AE8D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8C5994-6C5A-A7B3-AEBB-B00613B5C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C17308-5A86-25A9-1692-8AD7CD63D98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07F4D67-F995-926F-3403-631116ED00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59E8B5-1341-40A3-8CE9-3CDA78C24A3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3869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E837D-538F-D32A-5D82-7854711DC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B8A34-6595-22C8-42C9-981E69ACE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01F30C-8692-4E10-9A19-45AB6442F4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D162132-177E-7065-984B-5FAFD5C624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59E8B5-1341-40A3-8CE9-3CDA78C24A3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71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6E393-E673-9C4F-0FA5-EB0CB4FD5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EC818C-44D5-EDD2-0160-C62FE5A16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3EB051-0C79-7312-8D00-C5C10C3C2CC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BECCD98-7E2D-316F-AB20-4B4E70046DEE}"/>
              </a:ext>
            </a:extLst>
          </p:cNvPr>
          <p:cNvSpPr>
            <a:spLocks noGrp="1"/>
          </p:cNvSpPr>
          <p:nvPr>
            <p:ph type="sldNum" sz="quarter" idx="5"/>
          </p:nvPr>
        </p:nvSpPr>
        <p:spPr/>
        <p:txBody>
          <a:bodyPr/>
          <a:lstStyle/>
          <a:p>
            <a:fld id="{1259E8B5-1341-40A3-8CE9-3CDA78C24A3E}" type="slidenum">
              <a:rPr lang="en-GB" smtClean="0"/>
              <a:t>4</a:t>
            </a:fld>
            <a:endParaRPr lang="en-GB"/>
          </a:p>
        </p:txBody>
      </p:sp>
    </p:spTree>
    <p:extLst>
      <p:ext uri="{BB962C8B-B14F-4D97-AF65-F5344CB8AC3E}">
        <p14:creationId xmlns:p14="http://schemas.microsoft.com/office/powerpoint/2010/main" val="182604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772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80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24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39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847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2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717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8D7F7-3D05-61E6-D1D2-19764C8A27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1F40EE-E38F-9D77-9806-A7615A5F50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A2CC7B-A8FC-185C-73DF-31D3A842ED0E}"/>
              </a:ext>
            </a:extLst>
          </p:cNvPr>
          <p:cNvSpPr>
            <a:spLocks noGrp="1"/>
          </p:cNvSpPr>
          <p:nvPr>
            <p:ph type="dt" sz="half" idx="10"/>
          </p:nvPr>
        </p:nvSpPr>
        <p:spPr/>
        <p:txBody>
          <a:bodyPr/>
          <a:lstStyle/>
          <a:p>
            <a:fld id="{B454239A-62FF-4431-9E51-1F4D576D65D5}" type="datetimeFigureOut">
              <a:rPr lang="en-GB" smtClean="0"/>
              <a:t>15/05/2025</a:t>
            </a:fld>
            <a:endParaRPr lang="en-GB"/>
          </a:p>
        </p:txBody>
      </p:sp>
      <p:sp>
        <p:nvSpPr>
          <p:cNvPr id="5" name="Footer Placeholder 4">
            <a:extLst>
              <a:ext uri="{FF2B5EF4-FFF2-40B4-BE49-F238E27FC236}">
                <a16:creationId xmlns:a16="http://schemas.microsoft.com/office/drawing/2014/main" id="{A4B59E9A-233D-65E0-9166-CFDA538A78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09823F-27C7-B181-B23C-B21EF5153564}"/>
              </a:ext>
            </a:extLst>
          </p:cNvPr>
          <p:cNvSpPr>
            <a:spLocks noGrp="1"/>
          </p:cNvSpPr>
          <p:nvPr>
            <p:ph type="sldNum" sz="quarter" idx="12"/>
          </p:nvPr>
        </p:nvSpPr>
        <p:spPr/>
        <p:txBody>
          <a:bodyPr/>
          <a:lstStyle/>
          <a:p>
            <a:fld id="{0C7AEB9D-93A2-458C-A598-EACDC9BF9701}" type="slidenum">
              <a:rPr lang="en-GB" smtClean="0"/>
              <a:t>‹#›</a:t>
            </a:fld>
            <a:endParaRPr lang="en-GB"/>
          </a:p>
        </p:txBody>
      </p:sp>
    </p:spTree>
    <p:extLst>
      <p:ext uri="{BB962C8B-B14F-4D97-AF65-F5344CB8AC3E}">
        <p14:creationId xmlns:p14="http://schemas.microsoft.com/office/powerpoint/2010/main" val="320459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67772-FE6A-847D-CB5C-A7823FC144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16D7EC-E077-8227-727B-465BF6270B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321F98-3559-D7F0-712E-229973C056E4}"/>
              </a:ext>
            </a:extLst>
          </p:cNvPr>
          <p:cNvSpPr>
            <a:spLocks noGrp="1"/>
          </p:cNvSpPr>
          <p:nvPr>
            <p:ph type="dt" sz="half" idx="10"/>
          </p:nvPr>
        </p:nvSpPr>
        <p:spPr/>
        <p:txBody>
          <a:bodyPr/>
          <a:lstStyle/>
          <a:p>
            <a:fld id="{B454239A-62FF-4431-9E51-1F4D576D65D5}" type="datetimeFigureOut">
              <a:rPr lang="en-GB" smtClean="0"/>
              <a:t>15/05/2025</a:t>
            </a:fld>
            <a:endParaRPr lang="en-GB"/>
          </a:p>
        </p:txBody>
      </p:sp>
      <p:sp>
        <p:nvSpPr>
          <p:cNvPr id="5" name="Footer Placeholder 4">
            <a:extLst>
              <a:ext uri="{FF2B5EF4-FFF2-40B4-BE49-F238E27FC236}">
                <a16:creationId xmlns:a16="http://schemas.microsoft.com/office/drawing/2014/main" id="{B34B8FC9-FFD1-F9E7-AFE9-C99E017670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00A890-059C-F4E6-5D70-2C75912B6F07}"/>
              </a:ext>
            </a:extLst>
          </p:cNvPr>
          <p:cNvSpPr>
            <a:spLocks noGrp="1"/>
          </p:cNvSpPr>
          <p:nvPr>
            <p:ph type="sldNum" sz="quarter" idx="12"/>
          </p:nvPr>
        </p:nvSpPr>
        <p:spPr/>
        <p:txBody>
          <a:bodyPr/>
          <a:lstStyle/>
          <a:p>
            <a:fld id="{0C7AEB9D-93A2-458C-A598-EACDC9BF9701}" type="slidenum">
              <a:rPr lang="en-GB" smtClean="0"/>
              <a:t>‹#›</a:t>
            </a:fld>
            <a:endParaRPr lang="en-GB"/>
          </a:p>
        </p:txBody>
      </p:sp>
    </p:spTree>
    <p:extLst>
      <p:ext uri="{BB962C8B-B14F-4D97-AF65-F5344CB8AC3E}">
        <p14:creationId xmlns:p14="http://schemas.microsoft.com/office/powerpoint/2010/main" val="283497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49AE4B-9DD3-197E-417E-C78BC16F5EE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3321C9-8A27-7D5A-193A-D63917F2A1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9575EB-993F-B593-7F5A-2C9A1B7B56E9}"/>
              </a:ext>
            </a:extLst>
          </p:cNvPr>
          <p:cNvSpPr>
            <a:spLocks noGrp="1"/>
          </p:cNvSpPr>
          <p:nvPr>
            <p:ph type="dt" sz="half" idx="10"/>
          </p:nvPr>
        </p:nvSpPr>
        <p:spPr/>
        <p:txBody>
          <a:bodyPr/>
          <a:lstStyle/>
          <a:p>
            <a:fld id="{B454239A-62FF-4431-9E51-1F4D576D65D5}" type="datetimeFigureOut">
              <a:rPr lang="en-GB" smtClean="0"/>
              <a:t>15/05/2025</a:t>
            </a:fld>
            <a:endParaRPr lang="en-GB"/>
          </a:p>
        </p:txBody>
      </p:sp>
      <p:sp>
        <p:nvSpPr>
          <p:cNvPr id="5" name="Footer Placeholder 4">
            <a:extLst>
              <a:ext uri="{FF2B5EF4-FFF2-40B4-BE49-F238E27FC236}">
                <a16:creationId xmlns:a16="http://schemas.microsoft.com/office/drawing/2014/main" id="{7047B669-63E4-6CFF-086A-CE410FDB22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807F1F-E7A3-E9CD-B3D2-59A5F17A4BC4}"/>
              </a:ext>
            </a:extLst>
          </p:cNvPr>
          <p:cNvSpPr>
            <a:spLocks noGrp="1"/>
          </p:cNvSpPr>
          <p:nvPr>
            <p:ph type="sldNum" sz="quarter" idx="12"/>
          </p:nvPr>
        </p:nvSpPr>
        <p:spPr/>
        <p:txBody>
          <a:bodyPr/>
          <a:lstStyle/>
          <a:p>
            <a:fld id="{0C7AEB9D-93A2-458C-A598-EACDC9BF9701}" type="slidenum">
              <a:rPr lang="en-GB" smtClean="0"/>
              <a:t>‹#›</a:t>
            </a:fld>
            <a:endParaRPr lang="en-GB"/>
          </a:p>
        </p:txBody>
      </p:sp>
    </p:spTree>
    <p:extLst>
      <p:ext uri="{BB962C8B-B14F-4D97-AF65-F5344CB8AC3E}">
        <p14:creationId xmlns:p14="http://schemas.microsoft.com/office/powerpoint/2010/main" val="2572495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rtlCol="0" anchor="b">
            <a:noAutofit/>
          </a:bodyPr>
          <a:lstStyle>
            <a:lvl1pPr algn="l">
              <a:defRPr sz="6000" b="1">
                <a:latin typeface="+mj-lt"/>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rtlCol="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3600551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050488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rtlCol="0">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r>
              <a:rPr lang="en-GB" noProof="0"/>
              <a:t>10/9/2021</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939298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rtlCol="0" anchor="b">
            <a:noAutofit/>
          </a:bodyPr>
          <a:lstStyle>
            <a:lvl1pPr algn="l">
              <a:defRPr sz="6000" b="1">
                <a:solidFill>
                  <a:schemeClr val="bg1"/>
                </a:solidFill>
                <a:latin typeface="+mj-lt"/>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rtlCol="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2692840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647290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499865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rtlCol="0">
            <a:noAutofit/>
          </a:bodyPr>
          <a:lstStyle>
            <a:lvl1pPr algn="ctr">
              <a:lnSpc>
                <a:spcPct val="100000"/>
              </a:lnSpc>
              <a:defRPr sz="4600">
                <a:solidFill>
                  <a:schemeClr val="bg1"/>
                </a:solidFill>
                <a:latin typeface="+mj-lt"/>
              </a:defRPr>
            </a:lvl1pPr>
          </a:lstStyle>
          <a:p>
            <a:pPr rtl="0"/>
            <a:r>
              <a:rPr lang="en-US" noProof="0"/>
              <a:t>Click to edit Master title style</a:t>
            </a:r>
            <a:endParaRPr lang="en-GB" noProof="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rtlCol="0">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rtl="0"/>
            <a:r>
              <a:rPr lang="en-US" noProof="0"/>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noAutofit/>
          </a:bodyPr>
          <a:lstStyle>
            <a:lvl1pPr>
              <a:defRPr>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735071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rtlCol="0" anchor="b">
            <a:noAutofit/>
          </a:bodyPr>
          <a:lstStyle>
            <a:lvl1pPr>
              <a:defRPr sz="4800" b="1">
                <a:latin typeface="+mj-lt"/>
              </a:defRPr>
            </a:lvl1pPr>
          </a:lstStyle>
          <a:p>
            <a:pPr rtl="0"/>
            <a:r>
              <a:rPr lang="en-US" noProof="0"/>
              <a:t>Click to edit Master title style</a:t>
            </a:r>
            <a:endParaRPr lang="en-GB" noProof="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rtlCol="0">
            <a:noAutofit/>
          </a:bodyPr>
          <a:lstStyle>
            <a:lvl1pPr marL="0" indent="0">
              <a:buNone/>
              <a:defRPr sz="1400">
                <a:solidFill>
                  <a:schemeClr val="tx1"/>
                </a:solidFill>
                <a:latin typeface="+mn-lt"/>
              </a:defRPr>
            </a:lvl1pPr>
          </a:lstStyle>
          <a:p>
            <a:pPr rtl="0"/>
            <a:r>
              <a:rPr lang="en-US" noProof="0"/>
              <a:t>Click icon to add picture</a:t>
            </a:r>
            <a:endParaRPr lang="en-GB" noProof="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rtlCol="0">
            <a:noAutofit/>
          </a:bodyPr>
          <a:lstStyle>
            <a:lvl1pPr marL="0" indent="0">
              <a:buNone/>
              <a:defRPr sz="1400">
                <a:solidFill>
                  <a:schemeClr val="tx1"/>
                </a:solidFill>
                <a:latin typeface="+mn-lt"/>
              </a:defRPr>
            </a:lvl1pPr>
          </a:lstStyle>
          <a:p>
            <a:pPr rtl="0"/>
            <a:r>
              <a:rPr lang="en-US" noProof="0"/>
              <a:t>Click icon to add picture</a:t>
            </a:r>
            <a:endParaRPr lang="en-GB" noProof="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rtlCol="0">
            <a:noAutofit/>
          </a:bodyPr>
          <a:lstStyle>
            <a:lvl1pPr marL="0" indent="0">
              <a:buNone/>
              <a:defRPr sz="1400">
                <a:solidFill>
                  <a:schemeClr val="tx1"/>
                </a:solidFill>
                <a:latin typeface="+mn-lt"/>
              </a:defRPr>
            </a:lvl1pPr>
          </a:lstStyle>
          <a:p>
            <a:pPr rtl="0"/>
            <a:r>
              <a:rPr lang="en-US" noProof="0"/>
              <a:t>Click icon to add picture</a:t>
            </a:r>
            <a:endParaRPr lang="en-GB" noProof="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rtlCol="0">
            <a:noAutofit/>
          </a:bodyPr>
          <a:lstStyle>
            <a:lvl1pPr marL="0" indent="0">
              <a:buNone/>
              <a:defRPr sz="1400">
                <a:solidFill>
                  <a:schemeClr val="tx1"/>
                </a:solidFill>
                <a:latin typeface="+mn-lt"/>
              </a:defRPr>
            </a:lvl1pPr>
          </a:lstStyle>
          <a:p>
            <a:pPr rtl="0"/>
            <a:r>
              <a:rPr lang="en-US" noProof="0"/>
              <a:t>Click icon to add picture</a:t>
            </a:r>
            <a:endParaRPr lang="en-GB" noProof="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rtlCol="0">
            <a:noAutofit/>
          </a:bodyPr>
          <a:lstStyle>
            <a:lvl1pPr>
              <a:defRPr>
                <a:solidFill>
                  <a:schemeClr val="accent3"/>
                </a:solidFill>
                <a:latin typeface="+mn-lt"/>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rtlCol="0">
            <a:noAutofit/>
          </a:bodyPr>
          <a:lstStyle>
            <a:lvl1pPr>
              <a:defRPr>
                <a:solidFill>
                  <a:schemeClr val="accent3"/>
                </a:solidFill>
                <a:latin typeface="+mn-lt"/>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noProof="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114797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DBFF-6201-2C9E-82D4-79EDED44B9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75B15-ED55-6628-195C-A8FE07C302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32AEA-0064-9C61-4ACE-DD5190D36DA5}"/>
              </a:ext>
            </a:extLst>
          </p:cNvPr>
          <p:cNvSpPr>
            <a:spLocks noGrp="1"/>
          </p:cNvSpPr>
          <p:nvPr>
            <p:ph type="dt" sz="half" idx="10"/>
          </p:nvPr>
        </p:nvSpPr>
        <p:spPr/>
        <p:txBody>
          <a:bodyPr/>
          <a:lstStyle/>
          <a:p>
            <a:fld id="{B454239A-62FF-4431-9E51-1F4D576D65D5}" type="datetimeFigureOut">
              <a:rPr lang="en-GB" smtClean="0"/>
              <a:t>15/05/2025</a:t>
            </a:fld>
            <a:endParaRPr lang="en-GB"/>
          </a:p>
        </p:txBody>
      </p:sp>
      <p:sp>
        <p:nvSpPr>
          <p:cNvPr id="5" name="Footer Placeholder 4">
            <a:extLst>
              <a:ext uri="{FF2B5EF4-FFF2-40B4-BE49-F238E27FC236}">
                <a16:creationId xmlns:a16="http://schemas.microsoft.com/office/drawing/2014/main" id="{61EBE314-F33A-84C8-F350-7BF61C4AB0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0BD1DB-F58B-A80C-A409-B9847E97BE7D}"/>
              </a:ext>
            </a:extLst>
          </p:cNvPr>
          <p:cNvSpPr>
            <a:spLocks noGrp="1"/>
          </p:cNvSpPr>
          <p:nvPr>
            <p:ph type="sldNum" sz="quarter" idx="12"/>
          </p:nvPr>
        </p:nvSpPr>
        <p:spPr/>
        <p:txBody>
          <a:bodyPr/>
          <a:lstStyle/>
          <a:p>
            <a:fld id="{0C7AEB9D-93A2-458C-A598-EACDC9BF9701}" type="slidenum">
              <a:rPr lang="en-GB" smtClean="0"/>
              <a:t>‹#›</a:t>
            </a:fld>
            <a:endParaRPr lang="en-GB"/>
          </a:p>
        </p:txBody>
      </p:sp>
    </p:spTree>
    <p:extLst>
      <p:ext uri="{BB962C8B-B14F-4D97-AF65-F5344CB8AC3E}">
        <p14:creationId xmlns:p14="http://schemas.microsoft.com/office/powerpoint/2010/main" val="4185011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rtlCol="0" anchor="b">
            <a:noAutofit/>
          </a:bodyPr>
          <a:lstStyle>
            <a:lvl1pPr>
              <a:defRPr sz="4800" b="1">
                <a:latin typeface="+mj-lt"/>
              </a:defRPr>
            </a:lvl1pPr>
          </a:lstStyle>
          <a:p>
            <a:pPr rtl="0"/>
            <a:r>
              <a:rPr lang="en-US" noProof="0"/>
              <a:t>Click to edit Master title style</a:t>
            </a:r>
            <a:endParaRPr lang="en-GB" noProof="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rtlCol="0">
            <a:noAutofit/>
          </a:bodyPr>
          <a:lstStyle>
            <a:lvl1pPr>
              <a:defRPr>
                <a:solidFill>
                  <a:schemeClr val="accent3"/>
                </a:solidFill>
                <a:latin typeface="+mn-lt"/>
              </a:defRPr>
            </a:lvl1pPr>
          </a:lstStyle>
          <a:p>
            <a:pPr rtl="0"/>
            <a:r>
              <a:rPr lang="en-GB" noProof="0"/>
              <a:t>10/9/2021</a:t>
            </a:r>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rtlCol="0">
            <a:noAutofit/>
          </a:bodyPr>
          <a:lstStyle>
            <a:lvl1pPr>
              <a:defRPr>
                <a:solidFill>
                  <a:schemeClr val="accent3"/>
                </a:solidFill>
                <a:latin typeface="+mn-lt"/>
              </a:defRPr>
            </a:lvl1pPr>
          </a:lstStyle>
          <a:p>
            <a:pPr rtl="0"/>
            <a:r>
              <a:rPr lang="en-GB" noProof="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457975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solidFill>
                  <a:schemeClr val="bg1"/>
                </a:solidFill>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100536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1528482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153181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rtlCol="0" anchor="b">
            <a:noAutofit/>
          </a:bodyPr>
          <a:lstStyle>
            <a:lvl1pPr algn="l">
              <a:defRPr sz="6000" b="1">
                <a:latin typeface="+mj-lt"/>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rtlCol="0">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112109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E544B-13DC-202B-F99E-16F769D22A5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93412A9-89E6-CAD0-1FA1-AB2178748F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6CFD607-B735-3927-6AA1-94D2E2B5AE87}"/>
              </a:ext>
            </a:extLst>
          </p:cNvPr>
          <p:cNvSpPr>
            <a:spLocks noGrp="1"/>
          </p:cNvSpPr>
          <p:nvPr>
            <p:ph type="dt" sz="half" idx="10"/>
          </p:nvPr>
        </p:nvSpPr>
        <p:spPr/>
        <p:txBody>
          <a:bodyPr/>
          <a:lstStyle/>
          <a:p>
            <a:fld id="{ECEADF79-1810-43C1-9AA2-B97D0A8AC78A}" type="datetimeFigureOut">
              <a:rPr lang="en-GB" smtClean="0"/>
              <a:t>15/05/2025</a:t>
            </a:fld>
            <a:endParaRPr lang="en-GB"/>
          </a:p>
        </p:txBody>
      </p:sp>
      <p:sp>
        <p:nvSpPr>
          <p:cNvPr id="5" name="Footer Placeholder 4">
            <a:extLst>
              <a:ext uri="{FF2B5EF4-FFF2-40B4-BE49-F238E27FC236}">
                <a16:creationId xmlns:a16="http://schemas.microsoft.com/office/drawing/2014/main" id="{C76BF4D5-DA5D-D826-02C0-62385063E6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7A9FE5-CA7F-D078-6ECA-4C03DA80BBD0}"/>
              </a:ext>
            </a:extLst>
          </p:cNvPr>
          <p:cNvSpPr>
            <a:spLocks noGrp="1"/>
          </p:cNvSpPr>
          <p:nvPr>
            <p:ph type="sldNum" sz="quarter" idx="12"/>
          </p:nvPr>
        </p:nvSpPr>
        <p:spPr/>
        <p:txBody>
          <a:bodyPr/>
          <a:lstStyle/>
          <a:p>
            <a:fld id="{AD251CAA-E1EE-4B56-9621-29AE48F00E0D}" type="slidenum">
              <a:rPr lang="en-GB" smtClean="0"/>
              <a:t>‹#›</a:t>
            </a:fld>
            <a:endParaRPr lang="en-GB"/>
          </a:p>
        </p:txBody>
      </p:sp>
    </p:spTree>
    <p:extLst>
      <p:ext uri="{BB962C8B-B14F-4D97-AF65-F5344CB8AC3E}">
        <p14:creationId xmlns:p14="http://schemas.microsoft.com/office/powerpoint/2010/main" val="4030669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74CF9-78B7-C83C-D88B-E18747EAFB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E7E03DF-716D-4D17-9196-1AEAEBF90CD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5F75B7-06E7-C568-0A3C-C506D6DD988F}"/>
              </a:ext>
            </a:extLst>
          </p:cNvPr>
          <p:cNvSpPr>
            <a:spLocks noGrp="1"/>
          </p:cNvSpPr>
          <p:nvPr>
            <p:ph type="dt" sz="half" idx="10"/>
          </p:nvPr>
        </p:nvSpPr>
        <p:spPr/>
        <p:txBody>
          <a:bodyPr/>
          <a:lstStyle/>
          <a:p>
            <a:fld id="{ECEADF79-1810-43C1-9AA2-B97D0A8AC78A}" type="datetimeFigureOut">
              <a:rPr lang="en-GB" smtClean="0"/>
              <a:t>15/05/2025</a:t>
            </a:fld>
            <a:endParaRPr lang="en-GB"/>
          </a:p>
        </p:txBody>
      </p:sp>
      <p:sp>
        <p:nvSpPr>
          <p:cNvPr id="5" name="Footer Placeholder 4">
            <a:extLst>
              <a:ext uri="{FF2B5EF4-FFF2-40B4-BE49-F238E27FC236}">
                <a16:creationId xmlns:a16="http://schemas.microsoft.com/office/drawing/2014/main" id="{908320AA-6245-AE9C-0406-F1EEB11C62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8798E0-B5A2-9B87-26D2-29DF5B5508C5}"/>
              </a:ext>
            </a:extLst>
          </p:cNvPr>
          <p:cNvSpPr>
            <a:spLocks noGrp="1"/>
          </p:cNvSpPr>
          <p:nvPr>
            <p:ph type="sldNum" sz="quarter" idx="12"/>
          </p:nvPr>
        </p:nvSpPr>
        <p:spPr/>
        <p:txBody>
          <a:bodyPr/>
          <a:lstStyle/>
          <a:p>
            <a:fld id="{AD251CAA-E1EE-4B56-9621-29AE48F00E0D}" type="slidenum">
              <a:rPr lang="en-GB" smtClean="0"/>
              <a:t>‹#›</a:t>
            </a:fld>
            <a:endParaRPr lang="en-GB"/>
          </a:p>
        </p:txBody>
      </p:sp>
    </p:spTree>
    <p:extLst>
      <p:ext uri="{BB962C8B-B14F-4D97-AF65-F5344CB8AC3E}">
        <p14:creationId xmlns:p14="http://schemas.microsoft.com/office/powerpoint/2010/main" val="1156118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C06B2-93BF-B9A9-6DA3-D12139BFA8A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94585FE-3071-7CFE-C9E6-3E76E1968D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70D2D9A-2272-3593-65A6-1C3796925CDA}"/>
              </a:ext>
            </a:extLst>
          </p:cNvPr>
          <p:cNvSpPr>
            <a:spLocks noGrp="1"/>
          </p:cNvSpPr>
          <p:nvPr>
            <p:ph type="dt" sz="half" idx="10"/>
          </p:nvPr>
        </p:nvSpPr>
        <p:spPr/>
        <p:txBody>
          <a:bodyPr/>
          <a:lstStyle/>
          <a:p>
            <a:fld id="{ECEADF79-1810-43C1-9AA2-B97D0A8AC78A}" type="datetimeFigureOut">
              <a:rPr lang="en-GB" smtClean="0"/>
              <a:t>15/05/2025</a:t>
            </a:fld>
            <a:endParaRPr lang="en-GB"/>
          </a:p>
        </p:txBody>
      </p:sp>
      <p:sp>
        <p:nvSpPr>
          <p:cNvPr id="5" name="Footer Placeholder 4">
            <a:extLst>
              <a:ext uri="{FF2B5EF4-FFF2-40B4-BE49-F238E27FC236}">
                <a16:creationId xmlns:a16="http://schemas.microsoft.com/office/drawing/2014/main" id="{D34BAD41-A3C1-A78B-D4A0-602CCBF3E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4A9644-E827-D23E-FBDA-B6CC29E087F9}"/>
              </a:ext>
            </a:extLst>
          </p:cNvPr>
          <p:cNvSpPr>
            <a:spLocks noGrp="1"/>
          </p:cNvSpPr>
          <p:nvPr>
            <p:ph type="sldNum" sz="quarter" idx="12"/>
          </p:nvPr>
        </p:nvSpPr>
        <p:spPr/>
        <p:txBody>
          <a:bodyPr/>
          <a:lstStyle/>
          <a:p>
            <a:fld id="{AD251CAA-E1EE-4B56-9621-29AE48F00E0D}" type="slidenum">
              <a:rPr lang="en-GB" smtClean="0"/>
              <a:t>‹#›</a:t>
            </a:fld>
            <a:endParaRPr lang="en-GB"/>
          </a:p>
        </p:txBody>
      </p:sp>
    </p:spTree>
    <p:extLst>
      <p:ext uri="{BB962C8B-B14F-4D97-AF65-F5344CB8AC3E}">
        <p14:creationId xmlns:p14="http://schemas.microsoft.com/office/powerpoint/2010/main" val="2281009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AD0B-312E-B089-6AC2-85EA863FB39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B08A267-8493-9411-3B4F-EFD212F9F6F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61E2034-C77B-5C63-D389-722AB8567C6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8729BA4-BA9F-8FA2-9A9A-F3C427CE6A8B}"/>
              </a:ext>
            </a:extLst>
          </p:cNvPr>
          <p:cNvSpPr>
            <a:spLocks noGrp="1"/>
          </p:cNvSpPr>
          <p:nvPr>
            <p:ph type="dt" sz="half" idx="10"/>
          </p:nvPr>
        </p:nvSpPr>
        <p:spPr/>
        <p:txBody>
          <a:bodyPr/>
          <a:lstStyle/>
          <a:p>
            <a:fld id="{ECEADF79-1810-43C1-9AA2-B97D0A8AC78A}" type="datetimeFigureOut">
              <a:rPr lang="en-GB" smtClean="0"/>
              <a:t>15/05/2025</a:t>
            </a:fld>
            <a:endParaRPr lang="en-GB"/>
          </a:p>
        </p:txBody>
      </p:sp>
      <p:sp>
        <p:nvSpPr>
          <p:cNvPr id="6" name="Footer Placeholder 5">
            <a:extLst>
              <a:ext uri="{FF2B5EF4-FFF2-40B4-BE49-F238E27FC236}">
                <a16:creationId xmlns:a16="http://schemas.microsoft.com/office/drawing/2014/main" id="{CC1A58E9-8DF8-9421-ECF1-5CF3A13ADA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1B1D82-FBA2-C603-353A-88B9F8FA8774}"/>
              </a:ext>
            </a:extLst>
          </p:cNvPr>
          <p:cNvSpPr>
            <a:spLocks noGrp="1"/>
          </p:cNvSpPr>
          <p:nvPr>
            <p:ph type="sldNum" sz="quarter" idx="12"/>
          </p:nvPr>
        </p:nvSpPr>
        <p:spPr/>
        <p:txBody>
          <a:bodyPr/>
          <a:lstStyle/>
          <a:p>
            <a:fld id="{AD251CAA-E1EE-4B56-9621-29AE48F00E0D}" type="slidenum">
              <a:rPr lang="en-GB" smtClean="0"/>
              <a:t>‹#›</a:t>
            </a:fld>
            <a:endParaRPr lang="en-GB"/>
          </a:p>
        </p:txBody>
      </p:sp>
    </p:spTree>
    <p:extLst>
      <p:ext uri="{BB962C8B-B14F-4D97-AF65-F5344CB8AC3E}">
        <p14:creationId xmlns:p14="http://schemas.microsoft.com/office/powerpoint/2010/main" val="1665856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15330-42F1-29AA-E47B-CC96DF99E09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55F17B7-5A87-67AA-67F0-86007E4565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90427EA-1B2D-0D7A-3A8E-E374901EDFA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3EE850A-5C5F-6B8F-9238-10EAA4FFE3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3E2AE0-C298-0A3C-318C-837E2A9F480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26C743B-3713-51B0-0EC4-B5BE69ACB108}"/>
              </a:ext>
            </a:extLst>
          </p:cNvPr>
          <p:cNvSpPr>
            <a:spLocks noGrp="1"/>
          </p:cNvSpPr>
          <p:nvPr>
            <p:ph type="dt" sz="half" idx="10"/>
          </p:nvPr>
        </p:nvSpPr>
        <p:spPr/>
        <p:txBody>
          <a:bodyPr/>
          <a:lstStyle/>
          <a:p>
            <a:fld id="{ECEADF79-1810-43C1-9AA2-B97D0A8AC78A}" type="datetimeFigureOut">
              <a:rPr lang="en-GB" smtClean="0"/>
              <a:t>15/05/2025</a:t>
            </a:fld>
            <a:endParaRPr lang="en-GB"/>
          </a:p>
        </p:txBody>
      </p:sp>
      <p:sp>
        <p:nvSpPr>
          <p:cNvPr id="8" name="Footer Placeholder 7">
            <a:extLst>
              <a:ext uri="{FF2B5EF4-FFF2-40B4-BE49-F238E27FC236}">
                <a16:creationId xmlns:a16="http://schemas.microsoft.com/office/drawing/2014/main" id="{5B810911-390D-AB57-95A2-5894A9D69F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6206FD-7A9C-0717-C290-3607D57E65AC}"/>
              </a:ext>
            </a:extLst>
          </p:cNvPr>
          <p:cNvSpPr>
            <a:spLocks noGrp="1"/>
          </p:cNvSpPr>
          <p:nvPr>
            <p:ph type="sldNum" sz="quarter" idx="12"/>
          </p:nvPr>
        </p:nvSpPr>
        <p:spPr/>
        <p:txBody>
          <a:bodyPr/>
          <a:lstStyle/>
          <a:p>
            <a:fld id="{AD251CAA-E1EE-4B56-9621-29AE48F00E0D}" type="slidenum">
              <a:rPr lang="en-GB" smtClean="0"/>
              <a:t>‹#›</a:t>
            </a:fld>
            <a:endParaRPr lang="en-GB"/>
          </a:p>
        </p:txBody>
      </p:sp>
    </p:spTree>
    <p:extLst>
      <p:ext uri="{BB962C8B-B14F-4D97-AF65-F5344CB8AC3E}">
        <p14:creationId xmlns:p14="http://schemas.microsoft.com/office/powerpoint/2010/main" val="256108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396CF-47B9-5D39-74AA-3E2D31E517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02CFE6-FE51-7992-194D-313D8D4AF0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A08CAE-3126-89E5-3E89-BE363AADC9E2}"/>
              </a:ext>
            </a:extLst>
          </p:cNvPr>
          <p:cNvSpPr>
            <a:spLocks noGrp="1"/>
          </p:cNvSpPr>
          <p:nvPr>
            <p:ph type="dt" sz="half" idx="10"/>
          </p:nvPr>
        </p:nvSpPr>
        <p:spPr/>
        <p:txBody>
          <a:bodyPr/>
          <a:lstStyle/>
          <a:p>
            <a:fld id="{B454239A-62FF-4431-9E51-1F4D576D65D5}" type="datetimeFigureOut">
              <a:rPr lang="en-GB" smtClean="0"/>
              <a:t>15/05/2025</a:t>
            </a:fld>
            <a:endParaRPr lang="en-GB"/>
          </a:p>
        </p:txBody>
      </p:sp>
      <p:sp>
        <p:nvSpPr>
          <p:cNvPr id="5" name="Footer Placeholder 4">
            <a:extLst>
              <a:ext uri="{FF2B5EF4-FFF2-40B4-BE49-F238E27FC236}">
                <a16:creationId xmlns:a16="http://schemas.microsoft.com/office/drawing/2014/main" id="{072C9EE0-AC2B-F4FD-2633-7AB8BD202F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E250FC-F14D-026A-36F2-C02C98D3402E}"/>
              </a:ext>
            </a:extLst>
          </p:cNvPr>
          <p:cNvSpPr>
            <a:spLocks noGrp="1"/>
          </p:cNvSpPr>
          <p:nvPr>
            <p:ph type="sldNum" sz="quarter" idx="12"/>
          </p:nvPr>
        </p:nvSpPr>
        <p:spPr/>
        <p:txBody>
          <a:bodyPr/>
          <a:lstStyle/>
          <a:p>
            <a:fld id="{0C7AEB9D-93A2-458C-A598-EACDC9BF9701}" type="slidenum">
              <a:rPr lang="en-GB" smtClean="0"/>
              <a:t>‹#›</a:t>
            </a:fld>
            <a:endParaRPr lang="en-GB"/>
          </a:p>
        </p:txBody>
      </p:sp>
    </p:spTree>
    <p:extLst>
      <p:ext uri="{BB962C8B-B14F-4D97-AF65-F5344CB8AC3E}">
        <p14:creationId xmlns:p14="http://schemas.microsoft.com/office/powerpoint/2010/main" val="114630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2CC8-7FAE-F6DB-B8EC-A571C95CA6F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B6CB156-94AD-2093-9733-21CDFB5A0377}"/>
              </a:ext>
            </a:extLst>
          </p:cNvPr>
          <p:cNvSpPr>
            <a:spLocks noGrp="1"/>
          </p:cNvSpPr>
          <p:nvPr>
            <p:ph type="dt" sz="half" idx="10"/>
          </p:nvPr>
        </p:nvSpPr>
        <p:spPr/>
        <p:txBody>
          <a:bodyPr/>
          <a:lstStyle/>
          <a:p>
            <a:fld id="{ECEADF79-1810-43C1-9AA2-B97D0A8AC78A}" type="datetimeFigureOut">
              <a:rPr lang="en-GB" smtClean="0"/>
              <a:t>15/05/2025</a:t>
            </a:fld>
            <a:endParaRPr lang="en-GB"/>
          </a:p>
        </p:txBody>
      </p:sp>
      <p:sp>
        <p:nvSpPr>
          <p:cNvPr id="4" name="Footer Placeholder 3">
            <a:extLst>
              <a:ext uri="{FF2B5EF4-FFF2-40B4-BE49-F238E27FC236}">
                <a16:creationId xmlns:a16="http://schemas.microsoft.com/office/drawing/2014/main" id="{DDB03606-4A20-6181-0569-A94CC7FF50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71289-9B8F-ADAC-2326-D97BED9A9145}"/>
              </a:ext>
            </a:extLst>
          </p:cNvPr>
          <p:cNvSpPr>
            <a:spLocks noGrp="1"/>
          </p:cNvSpPr>
          <p:nvPr>
            <p:ph type="sldNum" sz="quarter" idx="12"/>
          </p:nvPr>
        </p:nvSpPr>
        <p:spPr/>
        <p:txBody>
          <a:bodyPr/>
          <a:lstStyle/>
          <a:p>
            <a:fld id="{AD251CAA-E1EE-4B56-9621-29AE48F00E0D}" type="slidenum">
              <a:rPr lang="en-GB" smtClean="0"/>
              <a:t>‹#›</a:t>
            </a:fld>
            <a:endParaRPr lang="en-GB"/>
          </a:p>
        </p:txBody>
      </p:sp>
    </p:spTree>
    <p:extLst>
      <p:ext uri="{BB962C8B-B14F-4D97-AF65-F5344CB8AC3E}">
        <p14:creationId xmlns:p14="http://schemas.microsoft.com/office/powerpoint/2010/main" val="3765416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D0D804-2981-5194-EBEC-E2AFA9CAF91C}"/>
              </a:ext>
            </a:extLst>
          </p:cNvPr>
          <p:cNvSpPr>
            <a:spLocks noGrp="1"/>
          </p:cNvSpPr>
          <p:nvPr>
            <p:ph type="dt" sz="half" idx="10"/>
          </p:nvPr>
        </p:nvSpPr>
        <p:spPr/>
        <p:txBody>
          <a:bodyPr/>
          <a:lstStyle/>
          <a:p>
            <a:fld id="{ECEADF79-1810-43C1-9AA2-B97D0A8AC78A}" type="datetimeFigureOut">
              <a:rPr lang="en-GB" smtClean="0"/>
              <a:t>15/05/2025</a:t>
            </a:fld>
            <a:endParaRPr lang="en-GB"/>
          </a:p>
        </p:txBody>
      </p:sp>
      <p:sp>
        <p:nvSpPr>
          <p:cNvPr id="3" name="Footer Placeholder 2">
            <a:extLst>
              <a:ext uri="{FF2B5EF4-FFF2-40B4-BE49-F238E27FC236}">
                <a16:creationId xmlns:a16="http://schemas.microsoft.com/office/drawing/2014/main" id="{DDC3CB51-6184-DAE5-8011-393AE6414B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97CEF1-A76F-C1D9-5AA4-5C95B63C39D3}"/>
              </a:ext>
            </a:extLst>
          </p:cNvPr>
          <p:cNvSpPr>
            <a:spLocks noGrp="1"/>
          </p:cNvSpPr>
          <p:nvPr>
            <p:ph type="sldNum" sz="quarter" idx="12"/>
          </p:nvPr>
        </p:nvSpPr>
        <p:spPr/>
        <p:txBody>
          <a:bodyPr/>
          <a:lstStyle/>
          <a:p>
            <a:fld id="{AD251CAA-E1EE-4B56-9621-29AE48F00E0D}" type="slidenum">
              <a:rPr lang="en-GB" smtClean="0"/>
              <a:t>‹#›</a:t>
            </a:fld>
            <a:endParaRPr lang="en-GB"/>
          </a:p>
        </p:txBody>
      </p:sp>
    </p:spTree>
    <p:extLst>
      <p:ext uri="{BB962C8B-B14F-4D97-AF65-F5344CB8AC3E}">
        <p14:creationId xmlns:p14="http://schemas.microsoft.com/office/powerpoint/2010/main" val="1523423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EB06-0464-CDD2-D5DC-6F34863208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A668194-341D-D96B-C073-EDC77CB97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DA468B3-D245-196B-496F-9D7127BC9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C686CE-F549-0F84-6118-3AB0E587A483}"/>
              </a:ext>
            </a:extLst>
          </p:cNvPr>
          <p:cNvSpPr>
            <a:spLocks noGrp="1"/>
          </p:cNvSpPr>
          <p:nvPr>
            <p:ph type="dt" sz="half" idx="10"/>
          </p:nvPr>
        </p:nvSpPr>
        <p:spPr/>
        <p:txBody>
          <a:bodyPr/>
          <a:lstStyle/>
          <a:p>
            <a:fld id="{ECEADF79-1810-43C1-9AA2-B97D0A8AC78A}" type="datetimeFigureOut">
              <a:rPr lang="en-GB" smtClean="0"/>
              <a:t>15/05/2025</a:t>
            </a:fld>
            <a:endParaRPr lang="en-GB"/>
          </a:p>
        </p:txBody>
      </p:sp>
      <p:sp>
        <p:nvSpPr>
          <p:cNvPr id="6" name="Footer Placeholder 5">
            <a:extLst>
              <a:ext uri="{FF2B5EF4-FFF2-40B4-BE49-F238E27FC236}">
                <a16:creationId xmlns:a16="http://schemas.microsoft.com/office/drawing/2014/main" id="{55CFCD31-9056-4C2C-5EF9-253F7F8CBE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19510F-8827-82D1-74EC-02C8994ACBDB}"/>
              </a:ext>
            </a:extLst>
          </p:cNvPr>
          <p:cNvSpPr>
            <a:spLocks noGrp="1"/>
          </p:cNvSpPr>
          <p:nvPr>
            <p:ph type="sldNum" sz="quarter" idx="12"/>
          </p:nvPr>
        </p:nvSpPr>
        <p:spPr/>
        <p:txBody>
          <a:bodyPr/>
          <a:lstStyle/>
          <a:p>
            <a:fld id="{AD251CAA-E1EE-4B56-9621-29AE48F00E0D}" type="slidenum">
              <a:rPr lang="en-GB" smtClean="0"/>
              <a:t>‹#›</a:t>
            </a:fld>
            <a:endParaRPr lang="en-GB"/>
          </a:p>
        </p:txBody>
      </p:sp>
    </p:spTree>
    <p:extLst>
      <p:ext uri="{BB962C8B-B14F-4D97-AF65-F5344CB8AC3E}">
        <p14:creationId xmlns:p14="http://schemas.microsoft.com/office/powerpoint/2010/main" val="21203368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E52DD-E8DD-DB0E-315A-E6435E70D7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B2EE45D-F43A-96EE-FD35-3CFBA286EF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2C0376-D6BB-5063-D350-4A3F928D8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14CFB2-6F17-228A-3DC1-6DD46FD71C3E}"/>
              </a:ext>
            </a:extLst>
          </p:cNvPr>
          <p:cNvSpPr>
            <a:spLocks noGrp="1"/>
          </p:cNvSpPr>
          <p:nvPr>
            <p:ph type="dt" sz="half" idx="10"/>
          </p:nvPr>
        </p:nvSpPr>
        <p:spPr/>
        <p:txBody>
          <a:bodyPr/>
          <a:lstStyle/>
          <a:p>
            <a:fld id="{ECEADF79-1810-43C1-9AA2-B97D0A8AC78A}" type="datetimeFigureOut">
              <a:rPr lang="en-GB" smtClean="0"/>
              <a:t>15/05/2025</a:t>
            </a:fld>
            <a:endParaRPr lang="en-GB"/>
          </a:p>
        </p:txBody>
      </p:sp>
      <p:sp>
        <p:nvSpPr>
          <p:cNvPr id="6" name="Footer Placeholder 5">
            <a:extLst>
              <a:ext uri="{FF2B5EF4-FFF2-40B4-BE49-F238E27FC236}">
                <a16:creationId xmlns:a16="http://schemas.microsoft.com/office/drawing/2014/main" id="{42763C43-06A7-05BE-772E-3D4803EA86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772421-44EA-E952-992F-10DB64B84D81}"/>
              </a:ext>
            </a:extLst>
          </p:cNvPr>
          <p:cNvSpPr>
            <a:spLocks noGrp="1"/>
          </p:cNvSpPr>
          <p:nvPr>
            <p:ph type="sldNum" sz="quarter" idx="12"/>
          </p:nvPr>
        </p:nvSpPr>
        <p:spPr/>
        <p:txBody>
          <a:bodyPr/>
          <a:lstStyle/>
          <a:p>
            <a:fld id="{AD251CAA-E1EE-4B56-9621-29AE48F00E0D}" type="slidenum">
              <a:rPr lang="en-GB" smtClean="0"/>
              <a:t>‹#›</a:t>
            </a:fld>
            <a:endParaRPr lang="en-GB"/>
          </a:p>
        </p:txBody>
      </p:sp>
    </p:spTree>
    <p:extLst>
      <p:ext uri="{BB962C8B-B14F-4D97-AF65-F5344CB8AC3E}">
        <p14:creationId xmlns:p14="http://schemas.microsoft.com/office/powerpoint/2010/main" val="3595350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E9DB-3276-A2C4-2789-5B18755AE4F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3172021-BC7E-0AA5-7602-AAFE756E50C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3DED833-DC45-A8FD-D248-A57A747F7D7B}"/>
              </a:ext>
            </a:extLst>
          </p:cNvPr>
          <p:cNvSpPr>
            <a:spLocks noGrp="1"/>
          </p:cNvSpPr>
          <p:nvPr>
            <p:ph type="dt" sz="half" idx="10"/>
          </p:nvPr>
        </p:nvSpPr>
        <p:spPr/>
        <p:txBody>
          <a:bodyPr/>
          <a:lstStyle/>
          <a:p>
            <a:fld id="{ECEADF79-1810-43C1-9AA2-B97D0A8AC78A}" type="datetimeFigureOut">
              <a:rPr lang="en-GB" smtClean="0"/>
              <a:t>15/05/2025</a:t>
            </a:fld>
            <a:endParaRPr lang="en-GB"/>
          </a:p>
        </p:txBody>
      </p:sp>
      <p:sp>
        <p:nvSpPr>
          <p:cNvPr id="5" name="Footer Placeholder 4">
            <a:extLst>
              <a:ext uri="{FF2B5EF4-FFF2-40B4-BE49-F238E27FC236}">
                <a16:creationId xmlns:a16="http://schemas.microsoft.com/office/drawing/2014/main" id="{2EC30C67-566E-4DE2-D239-656AF56239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090A1B-EDD7-2745-C010-56DEBC5A11F2}"/>
              </a:ext>
            </a:extLst>
          </p:cNvPr>
          <p:cNvSpPr>
            <a:spLocks noGrp="1"/>
          </p:cNvSpPr>
          <p:nvPr>
            <p:ph type="sldNum" sz="quarter" idx="12"/>
          </p:nvPr>
        </p:nvSpPr>
        <p:spPr/>
        <p:txBody>
          <a:bodyPr/>
          <a:lstStyle/>
          <a:p>
            <a:fld id="{AD251CAA-E1EE-4B56-9621-29AE48F00E0D}" type="slidenum">
              <a:rPr lang="en-GB" smtClean="0"/>
              <a:t>‹#›</a:t>
            </a:fld>
            <a:endParaRPr lang="en-GB"/>
          </a:p>
        </p:txBody>
      </p:sp>
    </p:spTree>
    <p:extLst>
      <p:ext uri="{BB962C8B-B14F-4D97-AF65-F5344CB8AC3E}">
        <p14:creationId xmlns:p14="http://schemas.microsoft.com/office/powerpoint/2010/main" val="160652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2B91C9-7241-977E-2540-9AB6C8EEBFA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E6977E6-F726-1084-802A-CE1A6661585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6470DB4-EC75-5B1D-BED4-8CEADA89AD44}"/>
              </a:ext>
            </a:extLst>
          </p:cNvPr>
          <p:cNvSpPr>
            <a:spLocks noGrp="1"/>
          </p:cNvSpPr>
          <p:nvPr>
            <p:ph type="dt" sz="half" idx="10"/>
          </p:nvPr>
        </p:nvSpPr>
        <p:spPr/>
        <p:txBody>
          <a:bodyPr/>
          <a:lstStyle/>
          <a:p>
            <a:fld id="{ECEADF79-1810-43C1-9AA2-B97D0A8AC78A}" type="datetimeFigureOut">
              <a:rPr lang="en-GB" smtClean="0"/>
              <a:t>15/05/2025</a:t>
            </a:fld>
            <a:endParaRPr lang="en-GB"/>
          </a:p>
        </p:txBody>
      </p:sp>
      <p:sp>
        <p:nvSpPr>
          <p:cNvPr id="5" name="Footer Placeholder 4">
            <a:extLst>
              <a:ext uri="{FF2B5EF4-FFF2-40B4-BE49-F238E27FC236}">
                <a16:creationId xmlns:a16="http://schemas.microsoft.com/office/drawing/2014/main" id="{D1863E3A-6CED-819D-7797-F7B1D8E1AA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6BA6D1-39F9-8892-698D-F087FBF622D5}"/>
              </a:ext>
            </a:extLst>
          </p:cNvPr>
          <p:cNvSpPr>
            <a:spLocks noGrp="1"/>
          </p:cNvSpPr>
          <p:nvPr>
            <p:ph type="sldNum" sz="quarter" idx="12"/>
          </p:nvPr>
        </p:nvSpPr>
        <p:spPr/>
        <p:txBody>
          <a:bodyPr/>
          <a:lstStyle/>
          <a:p>
            <a:fld id="{AD251CAA-E1EE-4B56-9621-29AE48F00E0D}" type="slidenum">
              <a:rPr lang="en-GB" smtClean="0"/>
              <a:t>‹#›</a:t>
            </a:fld>
            <a:endParaRPr lang="en-GB"/>
          </a:p>
        </p:txBody>
      </p:sp>
    </p:spTree>
    <p:extLst>
      <p:ext uri="{BB962C8B-B14F-4D97-AF65-F5344CB8AC3E}">
        <p14:creationId xmlns:p14="http://schemas.microsoft.com/office/powerpoint/2010/main" val="30599055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bg object 16"/>
          <p:cNvSpPr/>
          <p:nvPr/>
        </p:nvSpPr>
        <p:spPr>
          <a:xfrm>
            <a:off x="9890083" y="1504844"/>
            <a:ext cx="1704030" cy="3375861"/>
          </a:xfrm>
          <a:custGeom>
            <a:avLst/>
            <a:gdLst/>
            <a:ahLst/>
            <a:cxnLst/>
            <a:rect l="l" t="t" r="r" b="b"/>
            <a:pathLst>
              <a:path w="2809875" h="5567045">
                <a:moveTo>
                  <a:pt x="1404582" y="0"/>
                </a:moveTo>
                <a:lnTo>
                  <a:pt x="1364350" y="4490"/>
                </a:lnTo>
                <a:lnTo>
                  <a:pt x="1325788" y="17961"/>
                </a:lnTo>
                <a:lnTo>
                  <a:pt x="1290563" y="40411"/>
                </a:lnTo>
                <a:lnTo>
                  <a:pt x="1260344" y="71842"/>
                </a:lnTo>
                <a:lnTo>
                  <a:pt x="1233784" y="107153"/>
                </a:lnTo>
                <a:lnTo>
                  <a:pt x="1207082" y="143023"/>
                </a:lnTo>
                <a:lnTo>
                  <a:pt x="1180249" y="179438"/>
                </a:lnTo>
                <a:lnTo>
                  <a:pt x="1153297" y="216383"/>
                </a:lnTo>
                <a:lnTo>
                  <a:pt x="1126236" y="253842"/>
                </a:lnTo>
                <a:lnTo>
                  <a:pt x="1099077" y="291802"/>
                </a:lnTo>
                <a:lnTo>
                  <a:pt x="1044512" y="369160"/>
                </a:lnTo>
                <a:lnTo>
                  <a:pt x="989690" y="448339"/>
                </a:lnTo>
                <a:lnTo>
                  <a:pt x="934699" y="529219"/>
                </a:lnTo>
                <a:lnTo>
                  <a:pt x="879628" y="611681"/>
                </a:lnTo>
                <a:lnTo>
                  <a:pt x="824566" y="695606"/>
                </a:lnTo>
                <a:lnTo>
                  <a:pt x="769600" y="780875"/>
                </a:lnTo>
                <a:lnTo>
                  <a:pt x="714821" y="867368"/>
                </a:lnTo>
                <a:lnTo>
                  <a:pt x="660315" y="954967"/>
                </a:lnTo>
                <a:lnTo>
                  <a:pt x="606172" y="1043551"/>
                </a:lnTo>
                <a:lnTo>
                  <a:pt x="579265" y="1088176"/>
                </a:lnTo>
                <a:lnTo>
                  <a:pt x="552481" y="1133003"/>
                </a:lnTo>
                <a:lnTo>
                  <a:pt x="525832" y="1178017"/>
                </a:lnTo>
                <a:lnTo>
                  <a:pt x="499329" y="1223203"/>
                </a:lnTo>
                <a:lnTo>
                  <a:pt x="472983" y="1268546"/>
                </a:lnTo>
                <a:lnTo>
                  <a:pt x="446806" y="1314031"/>
                </a:lnTo>
                <a:lnTo>
                  <a:pt x="420807" y="1359644"/>
                </a:lnTo>
                <a:lnTo>
                  <a:pt x="394999" y="1405369"/>
                </a:lnTo>
                <a:lnTo>
                  <a:pt x="369392" y="1451192"/>
                </a:lnTo>
                <a:lnTo>
                  <a:pt x="343998" y="1497097"/>
                </a:lnTo>
                <a:lnTo>
                  <a:pt x="318828" y="1543070"/>
                </a:lnTo>
                <a:lnTo>
                  <a:pt x="293891" y="1589096"/>
                </a:lnTo>
                <a:lnTo>
                  <a:pt x="269201" y="1635160"/>
                </a:lnTo>
                <a:lnTo>
                  <a:pt x="244767" y="1681247"/>
                </a:lnTo>
                <a:lnTo>
                  <a:pt x="220601" y="1727342"/>
                </a:lnTo>
                <a:lnTo>
                  <a:pt x="196714" y="1773430"/>
                </a:lnTo>
                <a:lnTo>
                  <a:pt x="173117" y="1819497"/>
                </a:lnTo>
                <a:lnTo>
                  <a:pt x="149821" y="1865528"/>
                </a:lnTo>
                <a:lnTo>
                  <a:pt x="126837" y="1911506"/>
                </a:lnTo>
                <a:lnTo>
                  <a:pt x="104176" y="1957419"/>
                </a:lnTo>
                <a:lnTo>
                  <a:pt x="81849" y="2003250"/>
                </a:lnTo>
                <a:lnTo>
                  <a:pt x="59867" y="2048986"/>
                </a:lnTo>
                <a:lnTo>
                  <a:pt x="39214" y="2097433"/>
                </a:lnTo>
                <a:lnTo>
                  <a:pt x="22875" y="2147087"/>
                </a:lnTo>
                <a:lnTo>
                  <a:pt x="10876" y="2197681"/>
                </a:lnTo>
                <a:lnTo>
                  <a:pt x="3243" y="2248945"/>
                </a:lnTo>
                <a:lnTo>
                  <a:pt x="0" y="2300613"/>
                </a:lnTo>
                <a:lnTo>
                  <a:pt x="1172" y="2352416"/>
                </a:lnTo>
                <a:lnTo>
                  <a:pt x="6786" y="2404086"/>
                </a:lnTo>
                <a:lnTo>
                  <a:pt x="16867" y="2455356"/>
                </a:lnTo>
                <a:lnTo>
                  <a:pt x="31439" y="2505956"/>
                </a:lnTo>
                <a:lnTo>
                  <a:pt x="62397" y="2597617"/>
                </a:lnTo>
                <a:lnTo>
                  <a:pt x="94224" y="2690499"/>
                </a:lnTo>
                <a:lnTo>
                  <a:pt x="143511" y="2831876"/>
                </a:lnTo>
                <a:lnTo>
                  <a:pt x="194539" y="2975392"/>
                </a:lnTo>
                <a:lnTo>
                  <a:pt x="247179" y="3120680"/>
                </a:lnTo>
                <a:lnTo>
                  <a:pt x="301299" y="3267373"/>
                </a:lnTo>
                <a:lnTo>
                  <a:pt x="356772" y="3415107"/>
                </a:lnTo>
                <a:lnTo>
                  <a:pt x="413467" y="3563514"/>
                </a:lnTo>
                <a:lnTo>
                  <a:pt x="471255" y="3712229"/>
                </a:lnTo>
                <a:lnTo>
                  <a:pt x="530006" y="3860885"/>
                </a:lnTo>
                <a:lnTo>
                  <a:pt x="589592" y="4009116"/>
                </a:lnTo>
                <a:lnTo>
                  <a:pt x="629714" y="4107519"/>
                </a:lnTo>
                <a:lnTo>
                  <a:pt x="670112" y="4205463"/>
                </a:lnTo>
                <a:lnTo>
                  <a:pt x="710745" y="4302838"/>
                </a:lnTo>
                <a:lnTo>
                  <a:pt x="751576" y="4399536"/>
                </a:lnTo>
                <a:lnTo>
                  <a:pt x="792567" y="4495448"/>
                </a:lnTo>
                <a:lnTo>
                  <a:pt x="833679" y="4590467"/>
                </a:lnTo>
                <a:lnTo>
                  <a:pt x="874874" y="4684482"/>
                </a:lnTo>
                <a:lnTo>
                  <a:pt x="916113" y="4777387"/>
                </a:lnTo>
                <a:lnTo>
                  <a:pt x="957358" y="4869072"/>
                </a:lnTo>
                <a:lnTo>
                  <a:pt x="998570" y="4959429"/>
                </a:lnTo>
                <a:lnTo>
                  <a:pt x="1039712" y="5048349"/>
                </a:lnTo>
                <a:lnTo>
                  <a:pt x="1080745" y="5135724"/>
                </a:lnTo>
                <a:lnTo>
                  <a:pt x="1121629" y="5221446"/>
                </a:lnTo>
                <a:lnTo>
                  <a:pt x="1162328" y="5305405"/>
                </a:lnTo>
                <a:lnTo>
                  <a:pt x="1202803" y="5387494"/>
                </a:lnTo>
                <a:lnTo>
                  <a:pt x="1243015" y="5467604"/>
                </a:lnTo>
                <a:lnTo>
                  <a:pt x="1266544" y="5503336"/>
                </a:lnTo>
                <a:lnTo>
                  <a:pt x="1295928" y="5531128"/>
                </a:lnTo>
                <a:lnTo>
                  <a:pt x="1329704" y="5550979"/>
                </a:lnTo>
                <a:lnTo>
                  <a:pt x="1366408" y="5562890"/>
                </a:lnTo>
                <a:lnTo>
                  <a:pt x="1404575" y="5566860"/>
                </a:lnTo>
                <a:lnTo>
                  <a:pt x="1442742" y="5562890"/>
                </a:lnTo>
                <a:lnTo>
                  <a:pt x="1479446" y="5550979"/>
                </a:lnTo>
                <a:lnTo>
                  <a:pt x="1513222" y="5531128"/>
                </a:lnTo>
                <a:lnTo>
                  <a:pt x="1542606" y="5503336"/>
                </a:lnTo>
                <a:lnTo>
                  <a:pt x="1566136" y="5467604"/>
                </a:lnTo>
                <a:lnTo>
                  <a:pt x="1606353" y="5387492"/>
                </a:lnTo>
                <a:lnTo>
                  <a:pt x="1646833" y="5305401"/>
                </a:lnTo>
                <a:lnTo>
                  <a:pt x="1687539" y="5221439"/>
                </a:lnTo>
                <a:lnTo>
                  <a:pt x="1728431" y="5135715"/>
                </a:lnTo>
                <a:lnTo>
                  <a:pt x="1769471" y="5048338"/>
                </a:lnTo>
                <a:lnTo>
                  <a:pt x="1810620" y="4959415"/>
                </a:lnTo>
                <a:lnTo>
                  <a:pt x="1851841" y="4869055"/>
                </a:lnTo>
                <a:lnTo>
                  <a:pt x="1893095" y="4777367"/>
                </a:lnTo>
                <a:lnTo>
                  <a:pt x="1934343" y="4684460"/>
                </a:lnTo>
                <a:lnTo>
                  <a:pt x="1975546" y="4590442"/>
                </a:lnTo>
                <a:lnTo>
                  <a:pt x="2016668" y="4495420"/>
                </a:lnTo>
                <a:lnTo>
                  <a:pt x="2057668" y="4399505"/>
                </a:lnTo>
                <a:lnTo>
                  <a:pt x="2098509" y="4302804"/>
                </a:lnTo>
                <a:lnTo>
                  <a:pt x="2139152" y="4205426"/>
                </a:lnTo>
                <a:lnTo>
                  <a:pt x="2179559" y="4107480"/>
                </a:lnTo>
                <a:lnTo>
                  <a:pt x="2219691" y="4009073"/>
                </a:lnTo>
                <a:lnTo>
                  <a:pt x="2279289" y="3860837"/>
                </a:lnTo>
                <a:lnTo>
                  <a:pt x="2338054" y="3712177"/>
                </a:lnTo>
                <a:lnTo>
                  <a:pt x="2395854" y="3563458"/>
                </a:lnTo>
                <a:lnTo>
                  <a:pt x="2452560" y="3415047"/>
                </a:lnTo>
                <a:lnTo>
                  <a:pt x="2508043" y="3267309"/>
                </a:lnTo>
                <a:lnTo>
                  <a:pt x="2562173" y="3120611"/>
                </a:lnTo>
                <a:lnTo>
                  <a:pt x="2614819" y="2975320"/>
                </a:lnTo>
                <a:lnTo>
                  <a:pt x="2665853" y="2831800"/>
                </a:lnTo>
                <a:lnTo>
                  <a:pt x="2715144" y="2690420"/>
                </a:lnTo>
                <a:lnTo>
                  <a:pt x="2746973" y="2597535"/>
                </a:lnTo>
                <a:lnTo>
                  <a:pt x="2777931" y="2505872"/>
                </a:lnTo>
                <a:lnTo>
                  <a:pt x="2792491" y="2455283"/>
                </a:lnTo>
                <a:lnTo>
                  <a:pt x="2802564" y="2404026"/>
                </a:lnTo>
                <a:lnTo>
                  <a:pt x="2808174" y="2352369"/>
                </a:lnTo>
                <a:lnTo>
                  <a:pt x="2809347" y="2300578"/>
                </a:lnTo>
                <a:lnTo>
                  <a:pt x="2806108" y="2248923"/>
                </a:lnTo>
                <a:lnTo>
                  <a:pt x="2798483" y="2197669"/>
                </a:lnTo>
                <a:lnTo>
                  <a:pt x="2786497" y="2147085"/>
                </a:lnTo>
                <a:lnTo>
                  <a:pt x="2770176" y="2097438"/>
                </a:lnTo>
                <a:lnTo>
                  <a:pt x="2749545" y="2048996"/>
                </a:lnTo>
                <a:lnTo>
                  <a:pt x="2727573" y="2003260"/>
                </a:lnTo>
                <a:lnTo>
                  <a:pt x="2705254" y="1957428"/>
                </a:lnTo>
                <a:lnTo>
                  <a:pt x="2682601" y="1911515"/>
                </a:lnTo>
                <a:lnTo>
                  <a:pt x="2659622" y="1865536"/>
                </a:lnTo>
                <a:lnTo>
                  <a:pt x="2636331" y="1819505"/>
                </a:lnTo>
                <a:lnTo>
                  <a:pt x="2612738" y="1773437"/>
                </a:lnTo>
                <a:lnTo>
                  <a:pt x="2588853" y="1727348"/>
                </a:lnTo>
                <a:lnTo>
                  <a:pt x="2564689" y="1681253"/>
                </a:lnTo>
                <a:lnTo>
                  <a:pt x="2540256" y="1635165"/>
                </a:lnTo>
                <a:lnTo>
                  <a:pt x="2515566" y="1589101"/>
                </a:lnTo>
                <a:lnTo>
                  <a:pt x="2490629" y="1543074"/>
                </a:lnTo>
                <a:lnTo>
                  <a:pt x="2465456" y="1497101"/>
                </a:lnTo>
                <a:lnTo>
                  <a:pt x="2440059" y="1451195"/>
                </a:lnTo>
                <a:lnTo>
                  <a:pt x="2414449" y="1405372"/>
                </a:lnTo>
                <a:lnTo>
                  <a:pt x="2388637" y="1359647"/>
                </a:lnTo>
                <a:lnTo>
                  <a:pt x="2362634" y="1314034"/>
                </a:lnTo>
                <a:lnTo>
                  <a:pt x="2336451" y="1268548"/>
                </a:lnTo>
                <a:lnTo>
                  <a:pt x="2310099" y="1223205"/>
                </a:lnTo>
                <a:lnTo>
                  <a:pt x="2283589" y="1178018"/>
                </a:lnTo>
                <a:lnTo>
                  <a:pt x="2256933" y="1133004"/>
                </a:lnTo>
                <a:lnTo>
                  <a:pt x="2230142" y="1088177"/>
                </a:lnTo>
                <a:lnTo>
                  <a:pt x="2176197" y="999143"/>
                </a:lnTo>
                <a:lnTo>
                  <a:pt x="2121843" y="911036"/>
                </a:lnTo>
                <a:lnTo>
                  <a:pt x="2067170" y="823974"/>
                </a:lnTo>
                <a:lnTo>
                  <a:pt x="2012267" y="738078"/>
                </a:lnTo>
                <a:lnTo>
                  <a:pt x="1957221" y="653465"/>
                </a:lnTo>
                <a:lnTo>
                  <a:pt x="1902123" y="570256"/>
                </a:lnTo>
                <a:lnTo>
                  <a:pt x="1847060" y="488569"/>
                </a:lnTo>
                <a:lnTo>
                  <a:pt x="1792122" y="408524"/>
                </a:lnTo>
                <a:lnTo>
                  <a:pt x="1737397" y="330239"/>
                </a:lnTo>
                <a:lnTo>
                  <a:pt x="1710143" y="291795"/>
                </a:lnTo>
                <a:lnTo>
                  <a:pt x="1682975" y="253835"/>
                </a:lnTo>
                <a:lnTo>
                  <a:pt x="1655906" y="216375"/>
                </a:lnTo>
                <a:lnTo>
                  <a:pt x="1628945" y="179430"/>
                </a:lnTo>
                <a:lnTo>
                  <a:pt x="1602104" y="143014"/>
                </a:lnTo>
                <a:lnTo>
                  <a:pt x="1575395" y="107143"/>
                </a:lnTo>
                <a:lnTo>
                  <a:pt x="1548827" y="71831"/>
                </a:lnTo>
                <a:lnTo>
                  <a:pt x="1518605" y="40404"/>
                </a:lnTo>
                <a:lnTo>
                  <a:pt x="1483377" y="17957"/>
                </a:lnTo>
                <a:lnTo>
                  <a:pt x="1444813" y="4488"/>
                </a:lnTo>
                <a:lnTo>
                  <a:pt x="1404582" y="0"/>
                </a:lnTo>
                <a:close/>
              </a:path>
            </a:pathLst>
          </a:custGeom>
          <a:solidFill>
            <a:srgbClr val="E34CE3"/>
          </a:solidFill>
        </p:spPr>
        <p:txBody>
          <a:bodyPr wrap="square" lIns="0" tIns="0" rIns="0" bIns="0" rtlCol="0"/>
          <a:lstStyle/>
          <a:p>
            <a:endParaRPr sz="1092"/>
          </a:p>
        </p:txBody>
      </p:sp>
      <p:sp>
        <p:nvSpPr>
          <p:cNvPr id="17" name="bg object 17"/>
          <p:cNvSpPr/>
          <p:nvPr/>
        </p:nvSpPr>
        <p:spPr>
          <a:xfrm>
            <a:off x="10607460" y="6724224"/>
            <a:ext cx="269179" cy="133617"/>
          </a:xfrm>
          <a:custGeom>
            <a:avLst/>
            <a:gdLst/>
            <a:ahLst/>
            <a:cxnLst/>
            <a:rect l="l" t="t" r="r" b="b"/>
            <a:pathLst>
              <a:path w="443865" h="220345">
                <a:moveTo>
                  <a:pt x="221815" y="0"/>
                </a:moveTo>
                <a:lnTo>
                  <a:pt x="183648" y="3968"/>
                </a:lnTo>
                <a:lnTo>
                  <a:pt x="146945" y="15876"/>
                </a:lnTo>
                <a:lnTo>
                  <a:pt x="113168" y="35726"/>
                </a:lnTo>
                <a:lnTo>
                  <a:pt x="83782" y="63517"/>
                </a:lnTo>
                <a:lnTo>
                  <a:pt x="60251" y="99249"/>
                </a:lnTo>
                <a:lnTo>
                  <a:pt x="20034" y="179362"/>
                </a:lnTo>
                <a:lnTo>
                  <a:pt x="0" y="219813"/>
                </a:lnTo>
                <a:lnTo>
                  <a:pt x="443608" y="219813"/>
                </a:lnTo>
                <a:lnTo>
                  <a:pt x="403443" y="139071"/>
                </a:lnTo>
                <a:lnTo>
                  <a:pt x="383372" y="99270"/>
                </a:lnTo>
                <a:lnTo>
                  <a:pt x="359843" y="63535"/>
                </a:lnTo>
                <a:lnTo>
                  <a:pt x="330459" y="35740"/>
                </a:lnTo>
                <a:lnTo>
                  <a:pt x="296684" y="15886"/>
                </a:lnTo>
                <a:lnTo>
                  <a:pt x="259982" y="3972"/>
                </a:lnTo>
                <a:lnTo>
                  <a:pt x="221815" y="0"/>
                </a:lnTo>
                <a:close/>
              </a:path>
            </a:pathLst>
          </a:custGeom>
          <a:solidFill>
            <a:srgbClr val="FF0000"/>
          </a:solidFill>
        </p:spPr>
        <p:txBody>
          <a:bodyPr wrap="square" lIns="0" tIns="0" rIns="0" bIns="0" rtlCol="0"/>
          <a:lstStyle/>
          <a:p>
            <a:endParaRPr sz="1092"/>
          </a:p>
        </p:txBody>
      </p:sp>
      <p:sp>
        <p:nvSpPr>
          <p:cNvPr id="18" name="bg object 18"/>
          <p:cNvSpPr/>
          <p:nvPr/>
        </p:nvSpPr>
        <p:spPr>
          <a:xfrm>
            <a:off x="11663831" y="5484182"/>
            <a:ext cx="528345" cy="636512"/>
          </a:xfrm>
          <a:custGeom>
            <a:avLst/>
            <a:gdLst/>
            <a:ahLst/>
            <a:cxnLst/>
            <a:rect l="l" t="t" r="r" b="b"/>
            <a:pathLst>
              <a:path w="871219" h="1049654">
                <a:moveTo>
                  <a:pt x="870928" y="0"/>
                </a:moveTo>
                <a:lnTo>
                  <a:pt x="789478" y="36170"/>
                </a:lnTo>
                <a:lnTo>
                  <a:pt x="697792" y="77415"/>
                </a:lnTo>
                <a:lnTo>
                  <a:pt x="607434" y="118626"/>
                </a:lnTo>
                <a:lnTo>
                  <a:pt x="518513" y="159767"/>
                </a:lnTo>
                <a:lnTo>
                  <a:pt x="431137" y="200799"/>
                </a:lnTo>
                <a:lnTo>
                  <a:pt x="345414" y="241683"/>
                </a:lnTo>
                <a:lnTo>
                  <a:pt x="261454" y="282381"/>
                </a:lnTo>
                <a:lnTo>
                  <a:pt x="179364" y="322855"/>
                </a:lnTo>
                <a:lnTo>
                  <a:pt x="99253" y="363066"/>
                </a:lnTo>
                <a:lnTo>
                  <a:pt x="63523" y="386597"/>
                </a:lnTo>
                <a:lnTo>
                  <a:pt x="35733" y="415983"/>
                </a:lnTo>
                <a:lnTo>
                  <a:pt x="15882" y="449760"/>
                </a:lnTo>
                <a:lnTo>
                  <a:pt x="3971" y="486464"/>
                </a:lnTo>
                <a:lnTo>
                  <a:pt x="0" y="524632"/>
                </a:lnTo>
                <a:lnTo>
                  <a:pt x="3968" y="562799"/>
                </a:lnTo>
                <a:lnTo>
                  <a:pt x="15876" y="599503"/>
                </a:lnTo>
                <a:lnTo>
                  <a:pt x="35725" y="633280"/>
                </a:lnTo>
                <a:lnTo>
                  <a:pt x="63513" y="662666"/>
                </a:lnTo>
                <a:lnTo>
                  <a:pt x="99243" y="686197"/>
                </a:lnTo>
                <a:lnTo>
                  <a:pt x="179355" y="726413"/>
                </a:lnTo>
                <a:lnTo>
                  <a:pt x="261447" y="766893"/>
                </a:lnTo>
                <a:lnTo>
                  <a:pt x="345410" y="807598"/>
                </a:lnTo>
                <a:lnTo>
                  <a:pt x="431135" y="848489"/>
                </a:lnTo>
                <a:lnTo>
                  <a:pt x="518513" y="889528"/>
                </a:lnTo>
                <a:lnTo>
                  <a:pt x="607437" y="930677"/>
                </a:lnTo>
                <a:lnTo>
                  <a:pt x="697797" y="971897"/>
                </a:lnTo>
                <a:lnTo>
                  <a:pt x="789485" y="1013150"/>
                </a:lnTo>
                <a:lnTo>
                  <a:pt x="870928" y="1049324"/>
                </a:lnTo>
                <a:lnTo>
                  <a:pt x="870928" y="0"/>
                </a:lnTo>
                <a:close/>
              </a:path>
            </a:pathLst>
          </a:custGeom>
          <a:solidFill>
            <a:srgbClr val="FF7000"/>
          </a:solidFill>
        </p:spPr>
        <p:txBody>
          <a:bodyPr wrap="square" lIns="0" tIns="0" rIns="0" bIns="0" rtlCol="0"/>
          <a:lstStyle/>
          <a:p>
            <a:endParaRPr sz="1092"/>
          </a:p>
        </p:txBody>
      </p:sp>
      <p:sp>
        <p:nvSpPr>
          <p:cNvPr id="19" name="bg object 19"/>
          <p:cNvSpPr/>
          <p:nvPr/>
        </p:nvSpPr>
        <p:spPr>
          <a:xfrm>
            <a:off x="6444027" y="4950585"/>
            <a:ext cx="3376098" cy="1703911"/>
          </a:xfrm>
          <a:custGeom>
            <a:avLst/>
            <a:gdLst/>
            <a:ahLst/>
            <a:cxnLst/>
            <a:rect l="l" t="t" r="r" b="b"/>
            <a:pathLst>
              <a:path w="5567044" h="2809875">
                <a:moveTo>
                  <a:pt x="2300583" y="0"/>
                </a:moveTo>
                <a:lnTo>
                  <a:pt x="2248926" y="3238"/>
                </a:lnTo>
                <a:lnTo>
                  <a:pt x="2197671" y="10864"/>
                </a:lnTo>
                <a:lnTo>
                  <a:pt x="2147086" y="22851"/>
                </a:lnTo>
                <a:lnTo>
                  <a:pt x="2097439" y="39175"/>
                </a:lnTo>
                <a:lnTo>
                  <a:pt x="2048996" y="59809"/>
                </a:lnTo>
                <a:lnTo>
                  <a:pt x="2003260" y="81781"/>
                </a:lnTo>
                <a:lnTo>
                  <a:pt x="1957428" y="104098"/>
                </a:lnTo>
                <a:lnTo>
                  <a:pt x="1911515" y="126751"/>
                </a:lnTo>
                <a:lnTo>
                  <a:pt x="1865535" y="149729"/>
                </a:lnTo>
                <a:lnTo>
                  <a:pt x="1819504" y="173020"/>
                </a:lnTo>
                <a:lnTo>
                  <a:pt x="1773437" y="196613"/>
                </a:lnTo>
                <a:lnTo>
                  <a:pt x="1727348" y="220496"/>
                </a:lnTo>
                <a:lnTo>
                  <a:pt x="1681252" y="244660"/>
                </a:lnTo>
                <a:lnTo>
                  <a:pt x="1635164" y="269093"/>
                </a:lnTo>
                <a:lnTo>
                  <a:pt x="1589100" y="293783"/>
                </a:lnTo>
                <a:lnTo>
                  <a:pt x="1543073" y="318719"/>
                </a:lnTo>
                <a:lnTo>
                  <a:pt x="1497099" y="343892"/>
                </a:lnTo>
                <a:lnTo>
                  <a:pt x="1451193" y="369288"/>
                </a:lnTo>
                <a:lnTo>
                  <a:pt x="1405370" y="394898"/>
                </a:lnTo>
                <a:lnTo>
                  <a:pt x="1359644" y="420710"/>
                </a:lnTo>
                <a:lnTo>
                  <a:pt x="1314031" y="446713"/>
                </a:lnTo>
                <a:lnTo>
                  <a:pt x="1268545" y="472895"/>
                </a:lnTo>
                <a:lnTo>
                  <a:pt x="1223202" y="499247"/>
                </a:lnTo>
                <a:lnTo>
                  <a:pt x="1178015" y="525756"/>
                </a:lnTo>
                <a:lnTo>
                  <a:pt x="1133001" y="552412"/>
                </a:lnTo>
                <a:lnTo>
                  <a:pt x="1088174" y="579203"/>
                </a:lnTo>
                <a:lnTo>
                  <a:pt x="999139" y="633148"/>
                </a:lnTo>
                <a:lnTo>
                  <a:pt x="911032" y="687501"/>
                </a:lnTo>
                <a:lnTo>
                  <a:pt x="823970" y="742174"/>
                </a:lnTo>
                <a:lnTo>
                  <a:pt x="738073" y="797077"/>
                </a:lnTo>
                <a:lnTo>
                  <a:pt x="653460" y="852123"/>
                </a:lnTo>
                <a:lnTo>
                  <a:pt x="570251" y="907221"/>
                </a:lnTo>
                <a:lnTo>
                  <a:pt x="488565" y="962284"/>
                </a:lnTo>
                <a:lnTo>
                  <a:pt x="408520" y="1017222"/>
                </a:lnTo>
                <a:lnTo>
                  <a:pt x="330236" y="1071946"/>
                </a:lnTo>
                <a:lnTo>
                  <a:pt x="291792" y="1099200"/>
                </a:lnTo>
                <a:lnTo>
                  <a:pt x="253832" y="1126368"/>
                </a:lnTo>
                <a:lnTo>
                  <a:pt x="216373" y="1153438"/>
                </a:lnTo>
                <a:lnTo>
                  <a:pt x="179428" y="1180399"/>
                </a:lnTo>
                <a:lnTo>
                  <a:pt x="143013" y="1207239"/>
                </a:lnTo>
                <a:lnTo>
                  <a:pt x="107142" y="1233949"/>
                </a:lnTo>
                <a:lnTo>
                  <a:pt x="71831" y="1260516"/>
                </a:lnTo>
                <a:lnTo>
                  <a:pt x="40402" y="1290742"/>
                </a:lnTo>
                <a:lnTo>
                  <a:pt x="17954" y="1325971"/>
                </a:lnTo>
                <a:lnTo>
                  <a:pt x="4486" y="1364535"/>
                </a:lnTo>
                <a:lnTo>
                  <a:pt x="0" y="1404766"/>
                </a:lnTo>
                <a:lnTo>
                  <a:pt x="4492" y="1444996"/>
                </a:lnTo>
                <a:lnTo>
                  <a:pt x="17964" y="1483557"/>
                </a:lnTo>
                <a:lnTo>
                  <a:pt x="40414" y="1518781"/>
                </a:lnTo>
                <a:lnTo>
                  <a:pt x="71842" y="1549000"/>
                </a:lnTo>
                <a:lnTo>
                  <a:pt x="107153" y="1575560"/>
                </a:lnTo>
                <a:lnTo>
                  <a:pt x="143023" y="1602262"/>
                </a:lnTo>
                <a:lnTo>
                  <a:pt x="179438" y="1629095"/>
                </a:lnTo>
                <a:lnTo>
                  <a:pt x="216383" y="1656047"/>
                </a:lnTo>
                <a:lnTo>
                  <a:pt x="253842" y="1683108"/>
                </a:lnTo>
                <a:lnTo>
                  <a:pt x="291802" y="1710266"/>
                </a:lnTo>
                <a:lnTo>
                  <a:pt x="369160" y="1764831"/>
                </a:lnTo>
                <a:lnTo>
                  <a:pt x="448338" y="1819654"/>
                </a:lnTo>
                <a:lnTo>
                  <a:pt x="529218" y="1874645"/>
                </a:lnTo>
                <a:lnTo>
                  <a:pt x="611680" y="1929716"/>
                </a:lnTo>
                <a:lnTo>
                  <a:pt x="695605" y="1984778"/>
                </a:lnTo>
                <a:lnTo>
                  <a:pt x="780874" y="2039744"/>
                </a:lnTo>
                <a:lnTo>
                  <a:pt x="867367" y="2094524"/>
                </a:lnTo>
                <a:lnTo>
                  <a:pt x="954965" y="2149029"/>
                </a:lnTo>
                <a:lnTo>
                  <a:pt x="1043550" y="2203173"/>
                </a:lnTo>
                <a:lnTo>
                  <a:pt x="1088175" y="2230081"/>
                </a:lnTo>
                <a:lnTo>
                  <a:pt x="1133001" y="2256865"/>
                </a:lnTo>
                <a:lnTo>
                  <a:pt x="1178015" y="2283514"/>
                </a:lnTo>
                <a:lnTo>
                  <a:pt x="1223201" y="2310017"/>
                </a:lnTo>
                <a:lnTo>
                  <a:pt x="1268543" y="2336363"/>
                </a:lnTo>
                <a:lnTo>
                  <a:pt x="1314028" y="2362541"/>
                </a:lnTo>
                <a:lnTo>
                  <a:pt x="1359641" y="2388539"/>
                </a:lnTo>
                <a:lnTo>
                  <a:pt x="1405365" y="2414348"/>
                </a:lnTo>
                <a:lnTo>
                  <a:pt x="1451188" y="2439955"/>
                </a:lnTo>
                <a:lnTo>
                  <a:pt x="1497093" y="2465349"/>
                </a:lnTo>
                <a:lnTo>
                  <a:pt x="1543065" y="2490521"/>
                </a:lnTo>
                <a:lnTo>
                  <a:pt x="1589091" y="2515457"/>
                </a:lnTo>
                <a:lnTo>
                  <a:pt x="1635154" y="2540148"/>
                </a:lnTo>
                <a:lnTo>
                  <a:pt x="1681241" y="2564582"/>
                </a:lnTo>
                <a:lnTo>
                  <a:pt x="1727336" y="2588749"/>
                </a:lnTo>
                <a:lnTo>
                  <a:pt x="1773424" y="2612636"/>
                </a:lnTo>
                <a:lnTo>
                  <a:pt x="1819490" y="2636234"/>
                </a:lnTo>
                <a:lnTo>
                  <a:pt x="1865520" y="2659531"/>
                </a:lnTo>
                <a:lnTo>
                  <a:pt x="1911498" y="2682515"/>
                </a:lnTo>
                <a:lnTo>
                  <a:pt x="1957410" y="2705177"/>
                </a:lnTo>
                <a:lnTo>
                  <a:pt x="2003241" y="2727504"/>
                </a:lnTo>
                <a:lnTo>
                  <a:pt x="2048975" y="2749487"/>
                </a:lnTo>
                <a:lnTo>
                  <a:pt x="2097425" y="2770136"/>
                </a:lnTo>
                <a:lnTo>
                  <a:pt x="2147082" y="2786472"/>
                </a:lnTo>
                <a:lnTo>
                  <a:pt x="2197678" y="2798468"/>
                </a:lnTo>
                <a:lnTo>
                  <a:pt x="2248944" y="2806100"/>
                </a:lnTo>
                <a:lnTo>
                  <a:pt x="2300612" y="2809342"/>
                </a:lnTo>
                <a:lnTo>
                  <a:pt x="2352416" y="2808170"/>
                </a:lnTo>
                <a:lnTo>
                  <a:pt x="2404086" y="2802558"/>
                </a:lnTo>
                <a:lnTo>
                  <a:pt x="2455356" y="2792481"/>
                </a:lnTo>
                <a:lnTo>
                  <a:pt x="2505956" y="2777915"/>
                </a:lnTo>
                <a:lnTo>
                  <a:pt x="2597615" y="2746955"/>
                </a:lnTo>
                <a:lnTo>
                  <a:pt x="2690496" y="2715126"/>
                </a:lnTo>
                <a:lnTo>
                  <a:pt x="2831870" y="2665837"/>
                </a:lnTo>
                <a:lnTo>
                  <a:pt x="2975384" y="2614807"/>
                </a:lnTo>
                <a:lnTo>
                  <a:pt x="3120669" y="2562166"/>
                </a:lnTo>
                <a:lnTo>
                  <a:pt x="3267361" y="2508044"/>
                </a:lnTo>
                <a:lnTo>
                  <a:pt x="3415094" y="2452570"/>
                </a:lnTo>
                <a:lnTo>
                  <a:pt x="3563500" y="2395875"/>
                </a:lnTo>
                <a:lnTo>
                  <a:pt x="3712214" y="2338086"/>
                </a:lnTo>
                <a:lnTo>
                  <a:pt x="3860869" y="2279335"/>
                </a:lnTo>
                <a:lnTo>
                  <a:pt x="4009100" y="2219749"/>
                </a:lnTo>
                <a:lnTo>
                  <a:pt x="4107504" y="2179627"/>
                </a:lnTo>
                <a:lnTo>
                  <a:pt x="4205447" y="2139229"/>
                </a:lnTo>
                <a:lnTo>
                  <a:pt x="4302823" y="2098596"/>
                </a:lnTo>
                <a:lnTo>
                  <a:pt x="4399521" y="2057765"/>
                </a:lnTo>
                <a:lnTo>
                  <a:pt x="4495434" y="2016774"/>
                </a:lnTo>
                <a:lnTo>
                  <a:pt x="4590453" y="1975662"/>
                </a:lnTo>
                <a:lnTo>
                  <a:pt x="4684469" y="1934468"/>
                </a:lnTo>
                <a:lnTo>
                  <a:pt x="4777375" y="1893229"/>
                </a:lnTo>
                <a:lnTo>
                  <a:pt x="4869061" y="1851984"/>
                </a:lnTo>
                <a:lnTo>
                  <a:pt x="4959419" y="1810772"/>
                </a:lnTo>
                <a:lnTo>
                  <a:pt x="5048341" y="1769631"/>
                </a:lnTo>
                <a:lnTo>
                  <a:pt x="5135717" y="1728598"/>
                </a:lnTo>
                <a:lnTo>
                  <a:pt x="5221440" y="1687714"/>
                </a:lnTo>
                <a:lnTo>
                  <a:pt x="5305402" y="1647015"/>
                </a:lnTo>
                <a:lnTo>
                  <a:pt x="5387492" y="1606541"/>
                </a:lnTo>
                <a:lnTo>
                  <a:pt x="5467604" y="1566329"/>
                </a:lnTo>
                <a:lnTo>
                  <a:pt x="5503336" y="1542800"/>
                </a:lnTo>
                <a:lnTo>
                  <a:pt x="5531128" y="1513416"/>
                </a:lnTo>
                <a:lnTo>
                  <a:pt x="5550979" y="1479641"/>
                </a:lnTo>
                <a:lnTo>
                  <a:pt x="5562890" y="1442939"/>
                </a:lnTo>
                <a:lnTo>
                  <a:pt x="5566860" y="1404772"/>
                </a:lnTo>
                <a:lnTo>
                  <a:pt x="5562890" y="1366605"/>
                </a:lnTo>
                <a:lnTo>
                  <a:pt x="5550979" y="1329902"/>
                </a:lnTo>
                <a:lnTo>
                  <a:pt x="5531128" y="1296125"/>
                </a:lnTo>
                <a:lnTo>
                  <a:pt x="5503336" y="1266739"/>
                </a:lnTo>
                <a:lnTo>
                  <a:pt x="5467604" y="1243208"/>
                </a:lnTo>
                <a:lnTo>
                  <a:pt x="5387492" y="1202991"/>
                </a:lnTo>
                <a:lnTo>
                  <a:pt x="5305401" y="1162510"/>
                </a:lnTo>
                <a:lnTo>
                  <a:pt x="5221439" y="1121805"/>
                </a:lnTo>
                <a:lnTo>
                  <a:pt x="5135715" y="1080913"/>
                </a:lnTo>
                <a:lnTo>
                  <a:pt x="5048338" y="1039874"/>
                </a:lnTo>
                <a:lnTo>
                  <a:pt x="4959415" y="998724"/>
                </a:lnTo>
                <a:lnTo>
                  <a:pt x="4869055" y="957504"/>
                </a:lnTo>
                <a:lnTo>
                  <a:pt x="4777367" y="916250"/>
                </a:lnTo>
                <a:lnTo>
                  <a:pt x="4684460" y="875003"/>
                </a:lnTo>
                <a:lnTo>
                  <a:pt x="4590442" y="833799"/>
                </a:lnTo>
                <a:lnTo>
                  <a:pt x="4495420" y="792679"/>
                </a:lnTo>
                <a:lnTo>
                  <a:pt x="4399505" y="751679"/>
                </a:lnTo>
                <a:lnTo>
                  <a:pt x="4302804" y="710838"/>
                </a:lnTo>
                <a:lnTo>
                  <a:pt x="4205426" y="670196"/>
                </a:lnTo>
                <a:lnTo>
                  <a:pt x="4107480" y="629790"/>
                </a:lnTo>
                <a:lnTo>
                  <a:pt x="4009073" y="589658"/>
                </a:lnTo>
                <a:lnTo>
                  <a:pt x="3860837" y="530060"/>
                </a:lnTo>
                <a:lnTo>
                  <a:pt x="3712177" y="471297"/>
                </a:lnTo>
                <a:lnTo>
                  <a:pt x="3563458" y="413497"/>
                </a:lnTo>
                <a:lnTo>
                  <a:pt x="3415047" y="356791"/>
                </a:lnTo>
                <a:lnTo>
                  <a:pt x="3267309" y="301309"/>
                </a:lnTo>
                <a:lnTo>
                  <a:pt x="3120611" y="247180"/>
                </a:lnTo>
                <a:lnTo>
                  <a:pt x="2975320" y="194534"/>
                </a:lnTo>
                <a:lnTo>
                  <a:pt x="2831800" y="143501"/>
                </a:lnTo>
                <a:lnTo>
                  <a:pt x="2690420" y="94210"/>
                </a:lnTo>
                <a:lnTo>
                  <a:pt x="2597535" y="62381"/>
                </a:lnTo>
                <a:lnTo>
                  <a:pt x="2505872" y="31423"/>
                </a:lnTo>
                <a:lnTo>
                  <a:pt x="2455286" y="16859"/>
                </a:lnTo>
                <a:lnTo>
                  <a:pt x="2404030" y="6785"/>
                </a:lnTo>
                <a:lnTo>
                  <a:pt x="2352373" y="1173"/>
                </a:lnTo>
                <a:lnTo>
                  <a:pt x="2300583" y="0"/>
                </a:lnTo>
                <a:close/>
              </a:path>
            </a:pathLst>
          </a:custGeom>
          <a:solidFill>
            <a:srgbClr val="4AD1C9"/>
          </a:solidFill>
        </p:spPr>
        <p:txBody>
          <a:bodyPr wrap="square" lIns="0" tIns="0" rIns="0" bIns="0" rtlCol="0"/>
          <a:lstStyle/>
          <a:p>
            <a:endParaRPr sz="1092"/>
          </a:p>
        </p:txBody>
      </p:sp>
      <p:sp>
        <p:nvSpPr>
          <p:cNvPr id="20" name="bg object 20"/>
          <p:cNvSpPr/>
          <p:nvPr/>
        </p:nvSpPr>
        <p:spPr>
          <a:xfrm>
            <a:off x="7671276" y="2732033"/>
            <a:ext cx="2450723" cy="2450551"/>
          </a:xfrm>
          <a:custGeom>
            <a:avLst/>
            <a:gdLst/>
            <a:ahLst/>
            <a:cxnLst/>
            <a:rect l="l" t="t" r="r" b="b"/>
            <a:pathLst>
              <a:path w="4041140" h="4041140">
                <a:moveTo>
                  <a:pt x="161237" y="0"/>
                </a:moveTo>
                <a:lnTo>
                  <a:pt x="120457" y="9038"/>
                </a:lnTo>
                <a:lnTo>
                  <a:pt x="83667" y="26785"/>
                </a:lnTo>
                <a:lnTo>
                  <a:pt x="52046" y="52059"/>
                </a:lnTo>
                <a:lnTo>
                  <a:pt x="26775" y="83682"/>
                </a:lnTo>
                <a:lnTo>
                  <a:pt x="9033" y="120475"/>
                </a:lnTo>
                <a:lnTo>
                  <a:pt x="0" y="161258"/>
                </a:lnTo>
                <a:lnTo>
                  <a:pt x="854" y="204852"/>
                </a:lnTo>
                <a:lnTo>
                  <a:pt x="7042" y="248601"/>
                </a:lnTo>
                <a:lnTo>
                  <a:pt x="13526" y="292845"/>
                </a:lnTo>
                <a:lnTo>
                  <a:pt x="20301" y="337568"/>
                </a:lnTo>
                <a:lnTo>
                  <a:pt x="27367" y="382749"/>
                </a:lnTo>
                <a:lnTo>
                  <a:pt x="34720" y="428371"/>
                </a:lnTo>
                <a:lnTo>
                  <a:pt x="42357" y="474416"/>
                </a:lnTo>
                <a:lnTo>
                  <a:pt x="58475" y="567699"/>
                </a:lnTo>
                <a:lnTo>
                  <a:pt x="75698" y="662451"/>
                </a:lnTo>
                <a:lnTo>
                  <a:pt x="94004" y="758526"/>
                </a:lnTo>
                <a:lnTo>
                  <a:pt x="113372" y="855776"/>
                </a:lnTo>
                <a:lnTo>
                  <a:pt x="133781" y="954054"/>
                </a:lnTo>
                <a:lnTo>
                  <a:pt x="155209" y="1053214"/>
                </a:lnTo>
                <a:lnTo>
                  <a:pt x="177634" y="1153109"/>
                </a:lnTo>
                <a:lnTo>
                  <a:pt x="201034" y="1253592"/>
                </a:lnTo>
                <a:lnTo>
                  <a:pt x="225387" y="1354516"/>
                </a:lnTo>
                <a:lnTo>
                  <a:pt x="237915" y="1405097"/>
                </a:lnTo>
                <a:lnTo>
                  <a:pt x="250673" y="1455734"/>
                </a:lnTo>
                <a:lnTo>
                  <a:pt x="263659" y="1506407"/>
                </a:lnTo>
                <a:lnTo>
                  <a:pt x="276870" y="1557099"/>
                </a:lnTo>
                <a:lnTo>
                  <a:pt x="290302" y="1607790"/>
                </a:lnTo>
                <a:lnTo>
                  <a:pt x="303955" y="1658464"/>
                </a:lnTo>
                <a:lnTo>
                  <a:pt x="317824" y="1709101"/>
                </a:lnTo>
                <a:lnTo>
                  <a:pt x="331907" y="1759682"/>
                </a:lnTo>
                <a:lnTo>
                  <a:pt x="346201" y="1810191"/>
                </a:lnTo>
                <a:lnTo>
                  <a:pt x="360704" y="1860608"/>
                </a:lnTo>
                <a:lnTo>
                  <a:pt x="375414" y="1910914"/>
                </a:lnTo>
                <a:lnTo>
                  <a:pt x="390326" y="1961092"/>
                </a:lnTo>
                <a:lnTo>
                  <a:pt x="405439" y="2011123"/>
                </a:lnTo>
                <a:lnTo>
                  <a:pt x="420749" y="2060990"/>
                </a:lnTo>
                <a:lnTo>
                  <a:pt x="436255" y="2110672"/>
                </a:lnTo>
                <a:lnTo>
                  <a:pt x="451953" y="2160153"/>
                </a:lnTo>
                <a:lnTo>
                  <a:pt x="467841" y="2209413"/>
                </a:lnTo>
                <a:lnTo>
                  <a:pt x="483916" y="2258435"/>
                </a:lnTo>
                <a:lnTo>
                  <a:pt x="500175" y="2307199"/>
                </a:lnTo>
                <a:lnTo>
                  <a:pt x="516616" y="2355689"/>
                </a:lnTo>
                <a:lnTo>
                  <a:pt x="533236" y="2403884"/>
                </a:lnTo>
                <a:lnTo>
                  <a:pt x="550031" y="2451768"/>
                </a:lnTo>
                <a:lnTo>
                  <a:pt x="569690" y="2500623"/>
                </a:lnTo>
                <a:lnTo>
                  <a:pt x="593252" y="2547283"/>
                </a:lnTo>
                <a:lnTo>
                  <a:pt x="620546" y="2591540"/>
                </a:lnTo>
                <a:lnTo>
                  <a:pt x="651399" y="2633187"/>
                </a:lnTo>
                <a:lnTo>
                  <a:pt x="685642" y="2672016"/>
                </a:lnTo>
                <a:lnTo>
                  <a:pt x="723101" y="2707819"/>
                </a:lnTo>
                <a:lnTo>
                  <a:pt x="763606" y="2740388"/>
                </a:lnTo>
                <a:lnTo>
                  <a:pt x="806986" y="2769515"/>
                </a:lnTo>
                <a:lnTo>
                  <a:pt x="853069" y="2794993"/>
                </a:lnTo>
                <a:lnTo>
                  <a:pt x="939774" y="2837916"/>
                </a:lnTo>
                <a:lnTo>
                  <a:pt x="1027958" y="2881088"/>
                </a:lnTo>
                <a:lnTo>
                  <a:pt x="1162779" y="2946204"/>
                </a:lnTo>
                <a:lnTo>
                  <a:pt x="1300342" y="3011602"/>
                </a:lnTo>
                <a:lnTo>
                  <a:pt x="1440298" y="3077113"/>
                </a:lnTo>
                <a:lnTo>
                  <a:pt x="1582295" y="3142572"/>
                </a:lnTo>
                <a:lnTo>
                  <a:pt x="1725984" y="3207809"/>
                </a:lnTo>
                <a:lnTo>
                  <a:pt x="1871013" y="3272659"/>
                </a:lnTo>
                <a:lnTo>
                  <a:pt x="2017033" y="3336953"/>
                </a:lnTo>
                <a:lnTo>
                  <a:pt x="2163691" y="3400524"/>
                </a:lnTo>
                <a:lnTo>
                  <a:pt x="2310639" y="3463206"/>
                </a:lnTo>
                <a:lnTo>
                  <a:pt x="2408592" y="3504416"/>
                </a:lnTo>
                <a:lnTo>
                  <a:pt x="2506413" y="3545108"/>
                </a:lnTo>
                <a:lnTo>
                  <a:pt x="2604000" y="3585230"/>
                </a:lnTo>
                <a:lnTo>
                  <a:pt x="2701247" y="3624733"/>
                </a:lnTo>
                <a:lnTo>
                  <a:pt x="2798052" y="3663568"/>
                </a:lnTo>
                <a:lnTo>
                  <a:pt x="2894310" y="3701686"/>
                </a:lnTo>
                <a:lnTo>
                  <a:pt x="2989917" y="3739036"/>
                </a:lnTo>
                <a:lnTo>
                  <a:pt x="3084771" y="3775569"/>
                </a:lnTo>
                <a:lnTo>
                  <a:pt x="3178765" y="3811235"/>
                </a:lnTo>
                <a:lnTo>
                  <a:pt x="3271798" y="3845986"/>
                </a:lnTo>
                <a:lnTo>
                  <a:pt x="3363765" y="3879770"/>
                </a:lnTo>
                <a:lnTo>
                  <a:pt x="3454562" y="3912540"/>
                </a:lnTo>
                <a:lnTo>
                  <a:pt x="3544085" y="3944244"/>
                </a:lnTo>
                <a:lnTo>
                  <a:pt x="3632231" y="3974835"/>
                </a:lnTo>
                <a:lnTo>
                  <a:pt x="3718895" y="4004261"/>
                </a:lnTo>
                <a:lnTo>
                  <a:pt x="3803974" y="4032473"/>
                </a:lnTo>
                <a:lnTo>
                  <a:pt x="3845882" y="4041101"/>
                </a:lnTo>
                <a:lnTo>
                  <a:pt x="3886314" y="4039974"/>
                </a:lnTo>
                <a:lnTo>
                  <a:pt x="3924236" y="4030127"/>
                </a:lnTo>
                <a:lnTo>
                  <a:pt x="3958613" y="4012596"/>
                </a:lnTo>
                <a:lnTo>
                  <a:pt x="3988410" y="3988414"/>
                </a:lnTo>
                <a:lnTo>
                  <a:pt x="4012591" y="3958619"/>
                </a:lnTo>
                <a:lnTo>
                  <a:pt x="4030123" y="3924243"/>
                </a:lnTo>
                <a:lnTo>
                  <a:pt x="4039970" y="3886323"/>
                </a:lnTo>
                <a:lnTo>
                  <a:pt x="4041097" y="3845893"/>
                </a:lnTo>
                <a:lnTo>
                  <a:pt x="4032470" y="3803988"/>
                </a:lnTo>
                <a:lnTo>
                  <a:pt x="4004258" y="3718903"/>
                </a:lnTo>
                <a:lnTo>
                  <a:pt x="3974834" y="3632232"/>
                </a:lnTo>
                <a:lnTo>
                  <a:pt x="3944246" y="3544079"/>
                </a:lnTo>
                <a:lnTo>
                  <a:pt x="3912544" y="3454548"/>
                </a:lnTo>
                <a:lnTo>
                  <a:pt x="3879777" y="3363744"/>
                </a:lnTo>
                <a:lnTo>
                  <a:pt x="3845996" y="3271769"/>
                </a:lnTo>
                <a:lnTo>
                  <a:pt x="3811249" y="3178728"/>
                </a:lnTo>
                <a:lnTo>
                  <a:pt x="3775586" y="3084724"/>
                </a:lnTo>
                <a:lnTo>
                  <a:pt x="3739057" y="2989862"/>
                </a:lnTo>
                <a:lnTo>
                  <a:pt x="3701711" y="2894246"/>
                </a:lnTo>
                <a:lnTo>
                  <a:pt x="3663597" y="2797979"/>
                </a:lnTo>
                <a:lnTo>
                  <a:pt x="3624766" y="2701165"/>
                </a:lnTo>
                <a:lnTo>
                  <a:pt x="3585267" y="2603909"/>
                </a:lnTo>
                <a:lnTo>
                  <a:pt x="3545149" y="2506313"/>
                </a:lnTo>
                <a:lnTo>
                  <a:pt x="3504462" y="2408483"/>
                </a:lnTo>
                <a:lnTo>
                  <a:pt x="3463256" y="2310521"/>
                </a:lnTo>
                <a:lnTo>
                  <a:pt x="3400580" y="2163561"/>
                </a:lnTo>
                <a:lnTo>
                  <a:pt x="3337014" y="2016890"/>
                </a:lnTo>
                <a:lnTo>
                  <a:pt x="3272724" y="1870859"/>
                </a:lnTo>
                <a:lnTo>
                  <a:pt x="3207879" y="1725819"/>
                </a:lnTo>
                <a:lnTo>
                  <a:pt x="3142644" y="1582120"/>
                </a:lnTo>
                <a:lnTo>
                  <a:pt x="3077188" y="1440114"/>
                </a:lnTo>
                <a:lnTo>
                  <a:pt x="3011678" y="1300151"/>
                </a:lnTo>
                <a:lnTo>
                  <a:pt x="2946280" y="1162581"/>
                </a:lnTo>
                <a:lnTo>
                  <a:pt x="2902827" y="1072371"/>
                </a:lnTo>
                <a:lnTo>
                  <a:pt x="2859547" y="983484"/>
                </a:lnTo>
                <a:lnTo>
                  <a:pt x="2816491" y="896025"/>
                </a:lnTo>
                <a:lnTo>
                  <a:pt x="2795062" y="852863"/>
                </a:lnTo>
                <a:lnTo>
                  <a:pt x="2769595" y="806799"/>
                </a:lnTo>
                <a:lnTo>
                  <a:pt x="2740480" y="763435"/>
                </a:lnTo>
                <a:lnTo>
                  <a:pt x="2707923" y="722941"/>
                </a:lnTo>
                <a:lnTo>
                  <a:pt x="2672132" y="685490"/>
                </a:lnTo>
                <a:lnTo>
                  <a:pt x="2633315" y="651253"/>
                </a:lnTo>
                <a:lnTo>
                  <a:pt x="2591681" y="620402"/>
                </a:lnTo>
                <a:lnTo>
                  <a:pt x="2547435" y="593108"/>
                </a:lnTo>
                <a:lnTo>
                  <a:pt x="2500786" y="569543"/>
                </a:lnTo>
                <a:lnTo>
                  <a:pt x="2451942" y="549878"/>
                </a:lnTo>
                <a:lnTo>
                  <a:pt x="2404066" y="533075"/>
                </a:lnTo>
                <a:lnTo>
                  <a:pt x="2355876" y="516449"/>
                </a:lnTo>
                <a:lnTo>
                  <a:pt x="2307392" y="500003"/>
                </a:lnTo>
                <a:lnTo>
                  <a:pt x="2258632" y="483739"/>
                </a:lnTo>
                <a:lnTo>
                  <a:pt x="2209614" y="467660"/>
                </a:lnTo>
                <a:lnTo>
                  <a:pt x="2160357" y="451769"/>
                </a:lnTo>
                <a:lnTo>
                  <a:pt x="2110878" y="436069"/>
                </a:lnTo>
                <a:lnTo>
                  <a:pt x="2061197" y="420561"/>
                </a:lnTo>
                <a:lnTo>
                  <a:pt x="2011331" y="405249"/>
                </a:lnTo>
                <a:lnTo>
                  <a:pt x="1961300" y="390136"/>
                </a:lnTo>
                <a:lnTo>
                  <a:pt x="1911121" y="375224"/>
                </a:lnTo>
                <a:lnTo>
                  <a:pt x="1860814" y="360515"/>
                </a:lnTo>
                <a:lnTo>
                  <a:pt x="1810395" y="346013"/>
                </a:lnTo>
                <a:lnTo>
                  <a:pt x="1759884" y="331721"/>
                </a:lnTo>
                <a:lnTo>
                  <a:pt x="1709299" y="317640"/>
                </a:lnTo>
                <a:lnTo>
                  <a:pt x="1658659" y="303774"/>
                </a:lnTo>
                <a:lnTo>
                  <a:pt x="1607981" y="290124"/>
                </a:lnTo>
                <a:lnTo>
                  <a:pt x="1557285" y="276695"/>
                </a:lnTo>
                <a:lnTo>
                  <a:pt x="1506588" y="263489"/>
                </a:lnTo>
                <a:lnTo>
                  <a:pt x="1455910" y="250507"/>
                </a:lnTo>
                <a:lnTo>
                  <a:pt x="1405267" y="237754"/>
                </a:lnTo>
                <a:lnTo>
                  <a:pt x="1304165" y="212942"/>
                </a:lnTo>
                <a:lnTo>
                  <a:pt x="1203430" y="189073"/>
                </a:lnTo>
                <a:lnTo>
                  <a:pt x="1103208" y="166171"/>
                </a:lnTo>
                <a:lnTo>
                  <a:pt x="1003646" y="144255"/>
                </a:lnTo>
                <a:lnTo>
                  <a:pt x="904892" y="123347"/>
                </a:lnTo>
                <a:lnTo>
                  <a:pt x="807092" y="103470"/>
                </a:lnTo>
                <a:lnTo>
                  <a:pt x="710395" y="84643"/>
                </a:lnTo>
                <a:lnTo>
                  <a:pt x="614946" y="66889"/>
                </a:lnTo>
                <a:lnTo>
                  <a:pt x="520894" y="50230"/>
                </a:lnTo>
                <a:lnTo>
                  <a:pt x="474437" y="42317"/>
                </a:lnTo>
                <a:lnTo>
                  <a:pt x="428384" y="34686"/>
                </a:lnTo>
                <a:lnTo>
                  <a:pt x="382754" y="27339"/>
                </a:lnTo>
                <a:lnTo>
                  <a:pt x="337565" y="20279"/>
                </a:lnTo>
                <a:lnTo>
                  <a:pt x="292835" y="13508"/>
                </a:lnTo>
                <a:lnTo>
                  <a:pt x="248583" y="7030"/>
                </a:lnTo>
                <a:lnTo>
                  <a:pt x="204827" y="847"/>
                </a:lnTo>
                <a:lnTo>
                  <a:pt x="161237" y="0"/>
                </a:lnTo>
                <a:close/>
              </a:path>
            </a:pathLst>
          </a:custGeom>
          <a:solidFill>
            <a:srgbClr val="FBBC0D"/>
          </a:solidFill>
        </p:spPr>
        <p:txBody>
          <a:bodyPr wrap="square" lIns="0" tIns="0" rIns="0" bIns="0" rtlCol="0"/>
          <a:lstStyle/>
          <a:p>
            <a:endParaRPr sz="1092"/>
          </a:p>
        </p:txBody>
      </p:sp>
      <p:sp>
        <p:nvSpPr>
          <p:cNvPr id="21" name="bg object 21"/>
          <p:cNvSpPr/>
          <p:nvPr/>
        </p:nvSpPr>
        <p:spPr>
          <a:xfrm>
            <a:off x="11361880" y="6422238"/>
            <a:ext cx="830257" cy="435508"/>
          </a:xfrm>
          <a:custGeom>
            <a:avLst/>
            <a:gdLst/>
            <a:ahLst/>
            <a:cxnLst/>
            <a:rect l="l" t="t" r="r" b="b"/>
            <a:pathLst>
              <a:path w="1369059" h="718184">
                <a:moveTo>
                  <a:pt x="195205" y="0"/>
                </a:moveTo>
                <a:lnTo>
                  <a:pt x="154774" y="1128"/>
                </a:lnTo>
                <a:lnTo>
                  <a:pt x="116853" y="10976"/>
                </a:lnTo>
                <a:lnTo>
                  <a:pt x="82477" y="28507"/>
                </a:lnTo>
                <a:lnTo>
                  <a:pt x="52682" y="52689"/>
                </a:lnTo>
                <a:lnTo>
                  <a:pt x="28502" y="82484"/>
                </a:lnTo>
                <a:lnTo>
                  <a:pt x="10972" y="116860"/>
                </a:lnTo>
                <a:lnTo>
                  <a:pt x="1126" y="154781"/>
                </a:lnTo>
                <a:lnTo>
                  <a:pt x="0" y="195213"/>
                </a:lnTo>
                <a:lnTo>
                  <a:pt x="8627" y="237120"/>
                </a:lnTo>
                <a:lnTo>
                  <a:pt x="22578" y="279458"/>
                </a:lnTo>
                <a:lnTo>
                  <a:pt x="36839" y="322205"/>
                </a:lnTo>
                <a:lnTo>
                  <a:pt x="51402" y="365349"/>
                </a:lnTo>
                <a:lnTo>
                  <a:pt x="66263" y="408876"/>
                </a:lnTo>
                <a:lnTo>
                  <a:pt x="81415" y="452774"/>
                </a:lnTo>
                <a:lnTo>
                  <a:pt x="96851" y="497029"/>
                </a:lnTo>
                <a:lnTo>
                  <a:pt x="112566" y="541628"/>
                </a:lnTo>
                <a:lnTo>
                  <a:pt x="128553" y="586559"/>
                </a:lnTo>
                <a:lnTo>
                  <a:pt x="144807" y="631809"/>
                </a:lnTo>
                <a:lnTo>
                  <a:pt x="161320" y="677364"/>
                </a:lnTo>
                <a:lnTo>
                  <a:pt x="176111" y="717809"/>
                </a:lnTo>
                <a:lnTo>
                  <a:pt x="1368832" y="717809"/>
                </a:lnTo>
                <a:lnTo>
                  <a:pt x="1368832" y="428109"/>
                </a:lnTo>
                <a:lnTo>
                  <a:pt x="1051178" y="302069"/>
                </a:lnTo>
                <a:lnTo>
                  <a:pt x="769294" y="195117"/>
                </a:lnTo>
                <a:lnTo>
                  <a:pt x="541601" y="112573"/>
                </a:lnTo>
                <a:lnTo>
                  <a:pt x="322192" y="36838"/>
                </a:lnTo>
                <a:lnTo>
                  <a:pt x="237113" y="8624"/>
                </a:lnTo>
                <a:lnTo>
                  <a:pt x="195205" y="0"/>
                </a:lnTo>
                <a:close/>
              </a:path>
            </a:pathLst>
          </a:custGeom>
          <a:solidFill>
            <a:srgbClr val="0057DE"/>
          </a:solidFill>
        </p:spPr>
        <p:txBody>
          <a:bodyPr wrap="square" lIns="0" tIns="0" rIns="0" bIns="0" rtlCol="0"/>
          <a:lstStyle/>
          <a:p>
            <a:endParaRPr sz="1092"/>
          </a:p>
        </p:txBody>
      </p:sp>
      <p:sp>
        <p:nvSpPr>
          <p:cNvPr id="22" name="bg object 22"/>
          <p:cNvSpPr/>
          <p:nvPr/>
        </p:nvSpPr>
        <p:spPr>
          <a:xfrm>
            <a:off x="11361796" y="3147772"/>
            <a:ext cx="830257" cy="2034681"/>
          </a:xfrm>
          <a:custGeom>
            <a:avLst/>
            <a:gdLst/>
            <a:ahLst/>
            <a:cxnLst/>
            <a:rect l="l" t="t" r="r" b="b"/>
            <a:pathLst>
              <a:path w="1369059" h="3355340">
                <a:moveTo>
                  <a:pt x="1368972" y="0"/>
                </a:moveTo>
                <a:lnTo>
                  <a:pt x="1333282" y="37341"/>
                </a:lnTo>
                <a:lnTo>
                  <a:pt x="1300714" y="77845"/>
                </a:lnTo>
                <a:lnTo>
                  <a:pt x="1271588" y="121224"/>
                </a:lnTo>
                <a:lnTo>
                  <a:pt x="1246110" y="167306"/>
                </a:lnTo>
                <a:lnTo>
                  <a:pt x="1203187" y="254011"/>
                </a:lnTo>
                <a:lnTo>
                  <a:pt x="1160015" y="342195"/>
                </a:lnTo>
                <a:lnTo>
                  <a:pt x="1094899" y="477016"/>
                </a:lnTo>
                <a:lnTo>
                  <a:pt x="1029501" y="614579"/>
                </a:lnTo>
                <a:lnTo>
                  <a:pt x="963990" y="754535"/>
                </a:lnTo>
                <a:lnTo>
                  <a:pt x="898531" y="896532"/>
                </a:lnTo>
                <a:lnTo>
                  <a:pt x="833294" y="1040221"/>
                </a:lnTo>
                <a:lnTo>
                  <a:pt x="768444" y="1185250"/>
                </a:lnTo>
                <a:lnTo>
                  <a:pt x="704150" y="1331270"/>
                </a:lnTo>
                <a:lnTo>
                  <a:pt x="640579" y="1477928"/>
                </a:lnTo>
                <a:lnTo>
                  <a:pt x="577897" y="1624876"/>
                </a:lnTo>
                <a:lnTo>
                  <a:pt x="536686" y="1722829"/>
                </a:lnTo>
                <a:lnTo>
                  <a:pt x="495995" y="1820650"/>
                </a:lnTo>
                <a:lnTo>
                  <a:pt x="455873" y="1918237"/>
                </a:lnTo>
                <a:lnTo>
                  <a:pt x="416370" y="2015484"/>
                </a:lnTo>
                <a:lnTo>
                  <a:pt x="377535" y="2112289"/>
                </a:lnTo>
                <a:lnTo>
                  <a:pt x="339417" y="2208547"/>
                </a:lnTo>
                <a:lnTo>
                  <a:pt x="302067" y="2304154"/>
                </a:lnTo>
                <a:lnTo>
                  <a:pt x="265534" y="2399007"/>
                </a:lnTo>
                <a:lnTo>
                  <a:pt x="229868" y="2493002"/>
                </a:lnTo>
                <a:lnTo>
                  <a:pt x="195117" y="2586035"/>
                </a:lnTo>
                <a:lnTo>
                  <a:pt x="161333" y="2678002"/>
                </a:lnTo>
                <a:lnTo>
                  <a:pt x="128563" y="2768799"/>
                </a:lnTo>
                <a:lnTo>
                  <a:pt x="96859" y="2858322"/>
                </a:lnTo>
                <a:lnTo>
                  <a:pt x="66268" y="2946468"/>
                </a:lnTo>
                <a:lnTo>
                  <a:pt x="36842" y="3033132"/>
                </a:lnTo>
                <a:lnTo>
                  <a:pt x="8630" y="3118211"/>
                </a:lnTo>
                <a:lnTo>
                  <a:pt x="0" y="3160119"/>
                </a:lnTo>
                <a:lnTo>
                  <a:pt x="1125" y="3200552"/>
                </a:lnTo>
                <a:lnTo>
                  <a:pt x="10971" y="3238475"/>
                </a:lnTo>
                <a:lnTo>
                  <a:pt x="28503" y="3272853"/>
                </a:lnTo>
                <a:lnTo>
                  <a:pt x="52685" y="3302652"/>
                </a:lnTo>
                <a:lnTo>
                  <a:pt x="82481" y="3326835"/>
                </a:lnTo>
                <a:lnTo>
                  <a:pt x="116858" y="3344368"/>
                </a:lnTo>
                <a:lnTo>
                  <a:pt x="154779" y="3354216"/>
                </a:lnTo>
                <a:lnTo>
                  <a:pt x="195210" y="3355344"/>
                </a:lnTo>
                <a:lnTo>
                  <a:pt x="237115" y="3346717"/>
                </a:lnTo>
                <a:lnTo>
                  <a:pt x="322201" y="3318505"/>
                </a:lnTo>
                <a:lnTo>
                  <a:pt x="408873" y="3289080"/>
                </a:lnTo>
                <a:lnTo>
                  <a:pt x="497026" y="3258491"/>
                </a:lnTo>
                <a:lnTo>
                  <a:pt x="586557" y="3226788"/>
                </a:lnTo>
                <a:lnTo>
                  <a:pt x="677362" y="3194021"/>
                </a:lnTo>
                <a:lnTo>
                  <a:pt x="769337" y="3160239"/>
                </a:lnTo>
                <a:lnTo>
                  <a:pt x="862378" y="3125492"/>
                </a:lnTo>
                <a:lnTo>
                  <a:pt x="956382" y="3089829"/>
                </a:lnTo>
                <a:lnTo>
                  <a:pt x="1051243" y="3053300"/>
                </a:lnTo>
                <a:lnTo>
                  <a:pt x="1146859" y="3015953"/>
                </a:lnTo>
                <a:lnTo>
                  <a:pt x="1243126" y="2977840"/>
                </a:lnTo>
                <a:lnTo>
                  <a:pt x="1368972" y="2927254"/>
                </a:lnTo>
                <a:lnTo>
                  <a:pt x="1368972" y="0"/>
                </a:lnTo>
                <a:close/>
              </a:path>
            </a:pathLst>
          </a:custGeom>
          <a:solidFill>
            <a:srgbClr val="127F4F"/>
          </a:solidFill>
        </p:spPr>
        <p:txBody>
          <a:bodyPr wrap="square" lIns="0" tIns="0" rIns="0" bIns="0" rtlCol="0"/>
          <a:lstStyle/>
          <a:p>
            <a:endParaRPr sz="1092"/>
          </a:p>
        </p:txBody>
      </p:sp>
      <p:sp>
        <p:nvSpPr>
          <p:cNvPr id="23" name="bg object 23"/>
          <p:cNvSpPr/>
          <p:nvPr/>
        </p:nvSpPr>
        <p:spPr>
          <a:xfrm>
            <a:off x="8875622" y="6422321"/>
            <a:ext cx="1246542" cy="435508"/>
          </a:xfrm>
          <a:custGeom>
            <a:avLst/>
            <a:gdLst/>
            <a:ahLst/>
            <a:cxnLst/>
            <a:rect l="l" t="t" r="r" b="b"/>
            <a:pathLst>
              <a:path w="2055494" h="718184">
                <a:moveTo>
                  <a:pt x="1860027" y="0"/>
                </a:moveTo>
                <a:lnTo>
                  <a:pt x="1818125" y="8624"/>
                </a:lnTo>
                <a:lnTo>
                  <a:pt x="1733039" y="36836"/>
                </a:lnTo>
                <a:lnTo>
                  <a:pt x="1646367" y="66260"/>
                </a:lnTo>
                <a:lnTo>
                  <a:pt x="1558214" y="96849"/>
                </a:lnTo>
                <a:lnTo>
                  <a:pt x="1468682" y="128551"/>
                </a:lnTo>
                <a:lnTo>
                  <a:pt x="1377877" y="161318"/>
                </a:lnTo>
                <a:lnTo>
                  <a:pt x="1285902" y="195099"/>
                </a:lnTo>
                <a:lnTo>
                  <a:pt x="1192860" y="229847"/>
                </a:lnTo>
                <a:lnTo>
                  <a:pt x="1098857" y="265510"/>
                </a:lnTo>
                <a:lnTo>
                  <a:pt x="1003995" y="302039"/>
                </a:lnTo>
                <a:lnTo>
                  <a:pt x="908378" y="339386"/>
                </a:lnTo>
                <a:lnTo>
                  <a:pt x="812111" y="377499"/>
                </a:lnTo>
                <a:lnTo>
                  <a:pt x="715298" y="416331"/>
                </a:lnTo>
                <a:lnTo>
                  <a:pt x="618041" y="455830"/>
                </a:lnTo>
                <a:lnTo>
                  <a:pt x="520446" y="495948"/>
                </a:lnTo>
                <a:lnTo>
                  <a:pt x="422616" y="536636"/>
                </a:lnTo>
                <a:lnTo>
                  <a:pt x="324655" y="577843"/>
                </a:lnTo>
                <a:lnTo>
                  <a:pt x="177695" y="640519"/>
                </a:lnTo>
                <a:lnTo>
                  <a:pt x="31024" y="704085"/>
                </a:lnTo>
                <a:lnTo>
                  <a:pt x="0" y="717673"/>
                </a:lnTo>
                <a:lnTo>
                  <a:pt x="1879147" y="717673"/>
                </a:lnTo>
                <a:lnTo>
                  <a:pt x="1910415" y="631786"/>
                </a:lnTo>
                <a:lnTo>
                  <a:pt x="1942658" y="541611"/>
                </a:lnTo>
                <a:lnTo>
                  <a:pt x="1973811" y="452762"/>
                </a:lnTo>
                <a:lnTo>
                  <a:pt x="2003824" y="365342"/>
                </a:lnTo>
                <a:lnTo>
                  <a:pt x="2032649" y="279456"/>
                </a:lnTo>
                <a:lnTo>
                  <a:pt x="2046600" y="237120"/>
                </a:lnTo>
                <a:lnTo>
                  <a:pt x="2055230" y="195213"/>
                </a:lnTo>
                <a:lnTo>
                  <a:pt x="2054104" y="154781"/>
                </a:lnTo>
                <a:lnTo>
                  <a:pt x="2044259" y="116860"/>
                </a:lnTo>
                <a:lnTo>
                  <a:pt x="2026727" y="82484"/>
                </a:lnTo>
                <a:lnTo>
                  <a:pt x="2002546" y="52689"/>
                </a:lnTo>
                <a:lnTo>
                  <a:pt x="1972751" y="28507"/>
                </a:lnTo>
                <a:lnTo>
                  <a:pt x="1938375" y="10976"/>
                </a:lnTo>
                <a:lnTo>
                  <a:pt x="1900456" y="1128"/>
                </a:lnTo>
                <a:lnTo>
                  <a:pt x="1860027" y="0"/>
                </a:lnTo>
                <a:close/>
              </a:path>
            </a:pathLst>
          </a:custGeom>
          <a:solidFill>
            <a:srgbClr val="7824B0"/>
          </a:solidFill>
        </p:spPr>
        <p:txBody>
          <a:bodyPr wrap="square" lIns="0" tIns="0" rIns="0" bIns="0" rtlCol="0"/>
          <a:lstStyle/>
          <a:p>
            <a:endParaRPr sz="1092"/>
          </a:p>
        </p:txBody>
      </p:sp>
      <p:sp>
        <p:nvSpPr>
          <p:cNvPr id="90" name="Title 1">
            <a:extLst>
              <a:ext uri="{FF2B5EF4-FFF2-40B4-BE49-F238E27FC236}">
                <a16:creationId xmlns:a16="http://schemas.microsoft.com/office/drawing/2014/main" id="{53F7AD36-118F-446D-9303-D2DE967B98C0}"/>
              </a:ext>
            </a:extLst>
          </p:cNvPr>
          <p:cNvSpPr>
            <a:spLocks noGrp="1"/>
          </p:cNvSpPr>
          <p:nvPr>
            <p:ph type="ctrTitle"/>
          </p:nvPr>
        </p:nvSpPr>
        <p:spPr>
          <a:xfrm>
            <a:off x="997728" y="2872130"/>
            <a:ext cx="5873194" cy="954253"/>
          </a:xfrm>
        </p:spPr>
        <p:txBody>
          <a:bodyPr anchor="t">
            <a:normAutofit/>
          </a:bodyPr>
          <a:lstStyle>
            <a:lvl1pPr algn="l">
              <a:defRPr sz="5400"/>
            </a:lvl1pPr>
          </a:lstStyle>
          <a:p>
            <a:r>
              <a:rPr lang="en-US"/>
              <a:t>Click to edit Master title style</a:t>
            </a:r>
            <a:endParaRPr lang="en-GB"/>
          </a:p>
        </p:txBody>
      </p:sp>
      <p:sp>
        <p:nvSpPr>
          <p:cNvPr id="91" name="Subtitle 2">
            <a:extLst>
              <a:ext uri="{FF2B5EF4-FFF2-40B4-BE49-F238E27FC236}">
                <a16:creationId xmlns:a16="http://schemas.microsoft.com/office/drawing/2014/main" id="{9729102D-2206-43A0-BF41-84FA2339FD8D}"/>
              </a:ext>
            </a:extLst>
          </p:cNvPr>
          <p:cNvSpPr>
            <a:spLocks noGrp="1"/>
          </p:cNvSpPr>
          <p:nvPr>
            <p:ph type="subTitle" idx="1"/>
          </p:nvPr>
        </p:nvSpPr>
        <p:spPr>
          <a:xfrm>
            <a:off x="997728" y="4005246"/>
            <a:ext cx="5118990" cy="700620"/>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93" name="bg object 24">
            <a:extLst>
              <a:ext uri="{FF2B5EF4-FFF2-40B4-BE49-F238E27FC236}">
                <a16:creationId xmlns:a16="http://schemas.microsoft.com/office/drawing/2014/main" id="{DD830A08-5DA2-43C2-BE2C-1B6F77FC5B63}"/>
              </a:ext>
            </a:extLst>
          </p:cNvPr>
          <p:cNvPicPr/>
          <p:nvPr userDrawn="1"/>
        </p:nvPicPr>
        <p:blipFill>
          <a:blip r:embed="rId2" cstate="print"/>
          <a:stretch>
            <a:fillRect/>
          </a:stretch>
        </p:blipFill>
        <p:spPr>
          <a:xfrm>
            <a:off x="8854987" y="329067"/>
            <a:ext cx="3006807" cy="758116"/>
          </a:xfrm>
          <a:prstGeom prst="rect">
            <a:avLst/>
          </a:prstGeom>
        </p:spPr>
      </p:pic>
      <p:sp>
        <p:nvSpPr>
          <p:cNvPr id="3" name="Date Placeholder 2">
            <a:extLst>
              <a:ext uri="{FF2B5EF4-FFF2-40B4-BE49-F238E27FC236}">
                <a16:creationId xmlns:a16="http://schemas.microsoft.com/office/drawing/2014/main" id="{64D52A79-D471-41DD-B0D0-E007186E3626}"/>
              </a:ext>
            </a:extLst>
          </p:cNvPr>
          <p:cNvSpPr>
            <a:spLocks noGrp="1"/>
          </p:cNvSpPr>
          <p:nvPr>
            <p:ph type="dt" sz="half" idx="10"/>
          </p:nvPr>
        </p:nvSpPr>
        <p:spPr/>
        <p:txBody>
          <a:bodyPr/>
          <a:lstStyle/>
          <a:p>
            <a:fld id="{C7460A76-B2D8-4D44-8B5F-ED2CE55E3CC6}" type="datetime1">
              <a:rPr lang="en-GB" smtClean="0"/>
              <a:t>15/05/2025</a:t>
            </a:fld>
            <a:endParaRPr lang="en-GB"/>
          </a:p>
        </p:txBody>
      </p:sp>
      <p:sp>
        <p:nvSpPr>
          <p:cNvPr id="4" name="Footer Placeholder 3">
            <a:extLst>
              <a:ext uri="{FF2B5EF4-FFF2-40B4-BE49-F238E27FC236}">
                <a16:creationId xmlns:a16="http://schemas.microsoft.com/office/drawing/2014/main" id="{F65CB42B-E0B3-46B1-9E2F-47C82B1FFCD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7361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95C6-DBA5-5427-EBCD-96931CD6CC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B877D9-6957-A5E5-91F4-5A1AD77DA6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BE8F57-E58E-B2BD-7478-2BF1305AFE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CBB730-6049-37BF-E1DD-D2911D07303E}"/>
              </a:ext>
            </a:extLst>
          </p:cNvPr>
          <p:cNvSpPr>
            <a:spLocks noGrp="1"/>
          </p:cNvSpPr>
          <p:nvPr>
            <p:ph type="dt" sz="half" idx="10"/>
          </p:nvPr>
        </p:nvSpPr>
        <p:spPr/>
        <p:txBody>
          <a:bodyPr/>
          <a:lstStyle/>
          <a:p>
            <a:fld id="{B454239A-62FF-4431-9E51-1F4D576D65D5}" type="datetimeFigureOut">
              <a:rPr lang="en-GB" smtClean="0"/>
              <a:t>15/05/2025</a:t>
            </a:fld>
            <a:endParaRPr lang="en-GB"/>
          </a:p>
        </p:txBody>
      </p:sp>
      <p:sp>
        <p:nvSpPr>
          <p:cNvPr id="6" name="Footer Placeholder 5">
            <a:extLst>
              <a:ext uri="{FF2B5EF4-FFF2-40B4-BE49-F238E27FC236}">
                <a16:creationId xmlns:a16="http://schemas.microsoft.com/office/drawing/2014/main" id="{EF38B9F7-6219-DFBC-9BA1-8C03376715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1D2925-39BB-CD63-A7D8-8740BF3B37A0}"/>
              </a:ext>
            </a:extLst>
          </p:cNvPr>
          <p:cNvSpPr>
            <a:spLocks noGrp="1"/>
          </p:cNvSpPr>
          <p:nvPr>
            <p:ph type="sldNum" sz="quarter" idx="12"/>
          </p:nvPr>
        </p:nvSpPr>
        <p:spPr/>
        <p:txBody>
          <a:bodyPr/>
          <a:lstStyle/>
          <a:p>
            <a:fld id="{0C7AEB9D-93A2-458C-A598-EACDC9BF9701}" type="slidenum">
              <a:rPr lang="en-GB" smtClean="0"/>
              <a:t>‹#›</a:t>
            </a:fld>
            <a:endParaRPr lang="en-GB"/>
          </a:p>
        </p:txBody>
      </p:sp>
    </p:spTree>
    <p:extLst>
      <p:ext uri="{BB962C8B-B14F-4D97-AF65-F5344CB8AC3E}">
        <p14:creationId xmlns:p14="http://schemas.microsoft.com/office/powerpoint/2010/main" val="18130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2E22-A72A-DB1B-C061-F3D381A66B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DA3DD5-FE4C-AC3F-4C31-09FFF628C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61E1F8-DDAA-D7F6-3B83-FE3077CFF4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0CC4E3-4DA9-A0B1-5A39-94E4A277B7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CE11BD-A6E9-7BBC-1FE4-532C5DA350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D6405A-D522-8E06-8B62-D46B5C8F718F}"/>
              </a:ext>
            </a:extLst>
          </p:cNvPr>
          <p:cNvSpPr>
            <a:spLocks noGrp="1"/>
          </p:cNvSpPr>
          <p:nvPr>
            <p:ph type="dt" sz="half" idx="10"/>
          </p:nvPr>
        </p:nvSpPr>
        <p:spPr/>
        <p:txBody>
          <a:bodyPr/>
          <a:lstStyle/>
          <a:p>
            <a:fld id="{B454239A-62FF-4431-9E51-1F4D576D65D5}" type="datetimeFigureOut">
              <a:rPr lang="en-GB" smtClean="0"/>
              <a:t>15/05/2025</a:t>
            </a:fld>
            <a:endParaRPr lang="en-GB"/>
          </a:p>
        </p:txBody>
      </p:sp>
      <p:sp>
        <p:nvSpPr>
          <p:cNvPr id="8" name="Footer Placeholder 7">
            <a:extLst>
              <a:ext uri="{FF2B5EF4-FFF2-40B4-BE49-F238E27FC236}">
                <a16:creationId xmlns:a16="http://schemas.microsoft.com/office/drawing/2014/main" id="{B874BBED-6A80-3CC4-CA76-29228676A9C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07A7395-8A92-7E58-43F5-299D6778351D}"/>
              </a:ext>
            </a:extLst>
          </p:cNvPr>
          <p:cNvSpPr>
            <a:spLocks noGrp="1"/>
          </p:cNvSpPr>
          <p:nvPr>
            <p:ph type="sldNum" sz="quarter" idx="12"/>
          </p:nvPr>
        </p:nvSpPr>
        <p:spPr/>
        <p:txBody>
          <a:bodyPr/>
          <a:lstStyle/>
          <a:p>
            <a:fld id="{0C7AEB9D-93A2-458C-A598-EACDC9BF9701}" type="slidenum">
              <a:rPr lang="en-GB" smtClean="0"/>
              <a:t>‹#›</a:t>
            </a:fld>
            <a:endParaRPr lang="en-GB"/>
          </a:p>
        </p:txBody>
      </p:sp>
    </p:spTree>
    <p:extLst>
      <p:ext uri="{BB962C8B-B14F-4D97-AF65-F5344CB8AC3E}">
        <p14:creationId xmlns:p14="http://schemas.microsoft.com/office/powerpoint/2010/main" val="3656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46E3-0573-060E-C9E2-81B4BF8A03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D38E47-6C66-B0FF-A0BE-BFD5EEA62A88}"/>
              </a:ext>
            </a:extLst>
          </p:cNvPr>
          <p:cNvSpPr>
            <a:spLocks noGrp="1"/>
          </p:cNvSpPr>
          <p:nvPr>
            <p:ph type="dt" sz="half" idx="10"/>
          </p:nvPr>
        </p:nvSpPr>
        <p:spPr/>
        <p:txBody>
          <a:bodyPr/>
          <a:lstStyle/>
          <a:p>
            <a:fld id="{B454239A-62FF-4431-9E51-1F4D576D65D5}" type="datetimeFigureOut">
              <a:rPr lang="en-GB" smtClean="0"/>
              <a:t>15/05/2025</a:t>
            </a:fld>
            <a:endParaRPr lang="en-GB"/>
          </a:p>
        </p:txBody>
      </p:sp>
      <p:sp>
        <p:nvSpPr>
          <p:cNvPr id="4" name="Footer Placeholder 3">
            <a:extLst>
              <a:ext uri="{FF2B5EF4-FFF2-40B4-BE49-F238E27FC236}">
                <a16:creationId xmlns:a16="http://schemas.microsoft.com/office/drawing/2014/main" id="{172C1C77-A8F0-A4BC-578D-747DCF294A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A5C62A-C647-2525-36FD-81347D4C3159}"/>
              </a:ext>
            </a:extLst>
          </p:cNvPr>
          <p:cNvSpPr>
            <a:spLocks noGrp="1"/>
          </p:cNvSpPr>
          <p:nvPr>
            <p:ph type="sldNum" sz="quarter" idx="12"/>
          </p:nvPr>
        </p:nvSpPr>
        <p:spPr/>
        <p:txBody>
          <a:bodyPr/>
          <a:lstStyle/>
          <a:p>
            <a:fld id="{0C7AEB9D-93A2-458C-A598-EACDC9BF9701}" type="slidenum">
              <a:rPr lang="en-GB" smtClean="0"/>
              <a:t>‹#›</a:t>
            </a:fld>
            <a:endParaRPr lang="en-GB"/>
          </a:p>
        </p:txBody>
      </p:sp>
    </p:spTree>
    <p:extLst>
      <p:ext uri="{BB962C8B-B14F-4D97-AF65-F5344CB8AC3E}">
        <p14:creationId xmlns:p14="http://schemas.microsoft.com/office/powerpoint/2010/main" val="186067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2C0FE-BC33-D29E-8CED-25FD9250324D}"/>
              </a:ext>
            </a:extLst>
          </p:cNvPr>
          <p:cNvSpPr>
            <a:spLocks noGrp="1"/>
          </p:cNvSpPr>
          <p:nvPr>
            <p:ph type="dt" sz="half" idx="10"/>
          </p:nvPr>
        </p:nvSpPr>
        <p:spPr/>
        <p:txBody>
          <a:bodyPr/>
          <a:lstStyle/>
          <a:p>
            <a:fld id="{B454239A-62FF-4431-9E51-1F4D576D65D5}" type="datetimeFigureOut">
              <a:rPr lang="en-GB" smtClean="0"/>
              <a:t>15/05/2025</a:t>
            </a:fld>
            <a:endParaRPr lang="en-GB"/>
          </a:p>
        </p:txBody>
      </p:sp>
      <p:sp>
        <p:nvSpPr>
          <p:cNvPr id="3" name="Footer Placeholder 2">
            <a:extLst>
              <a:ext uri="{FF2B5EF4-FFF2-40B4-BE49-F238E27FC236}">
                <a16:creationId xmlns:a16="http://schemas.microsoft.com/office/drawing/2014/main" id="{C531C94F-B801-3465-A764-3694F77825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F84A0A9-44A8-4F65-D920-CAB15EF9CFA4}"/>
              </a:ext>
            </a:extLst>
          </p:cNvPr>
          <p:cNvSpPr>
            <a:spLocks noGrp="1"/>
          </p:cNvSpPr>
          <p:nvPr>
            <p:ph type="sldNum" sz="quarter" idx="12"/>
          </p:nvPr>
        </p:nvSpPr>
        <p:spPr/>
        <p:txBody>
          <a:bodyPr/>
          <a:lstStyle/>
          <a:p>
            <a:fld id="{0C7AEB9D-93A2-458C-A598-EACDC9BF9701}" type="slidenum">
              <a:rPr lang="en-GB" smtClean="0"/>
              <a:t>‹#›</a:t>
            </a:fld>
            <a:endParaRPr lang="en-GB"/>
          </a:p>
        </p:txBody>
      </p:sp>
    </p:spTree>
    <p:extLst>
      <p:ext uri="{BB962C8B-B14F-4D97-AF65-F5344CB8AC3E}">
        <p14:creationId xmlns:p14="http://schemas.microsoft.com/office/powerpoint/2010/main" val="117694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F09D-B8A7-78AC-6A51-321EAD045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FE9735-7DB0-792F-02B0-2E3FA8EE5F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8F3A13-78A4-78F9-0473-4ADC3869F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D875E2-85B5-E410-0AEF-BE5A77057A85}"/>
              </a:ext>
            </a:extLst>
          </p:cNvPr>
          <p:cNvSpPr>
            <a:spLocks noGrp="1"/>
          </p:cNvSpPr>
          <p:nvPr>
            <p:ph type="dt" sz="half" idx="10"/>
          </p:nvPr>
        </p:nvSpPr>
        <p:spPr/>
        <p:txBody>
          <a:bodyPr/>
          <a:lstStyle/>
          <a:p>
            <a:fld id="{B454239A-62FF-4431-9E51-1F4D576D65D5}" type="datetimeFigureOut">
              <a:rPr lang="en-GB" smtClean="0"/>
              <a:t>15/05/2025</a:t>
            </a:fld>
            <a:endParaRPr lang="en-GB"/>
          </a:p>
        </p:txBody>
      </p:sp>
      <p:sp>
        <p:nvSpPr>
          <p:cNvPr id="6" name="Footer Placeholder 5">
            <a:extLst>
              <a:ext uri="{FF2B5EF4-FFF2-40B4-BE49-F238E27FC236}">
                <a16:creationId xmlns:a16="http://schemas.microsoft.com/office/drawing/2014/main" id="{4CEF5E47-FCCD-6CAB-CCD8-75E70A2000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81221B-D57F-96E1-F398-DAFBD8BF1FB7}"/>
              </a:ext>
            </a:extLst>
          </p:cNvPr>
          <p:cNvSpPr>
            <a:spLocks noGrp="1"/>
          </p:cNvSpPr>
          <p:nvPr>
            <p:ph type="sldNum" sz="quarter" idx="12"/>
          </p:nvPr>
        </p:nvSpPr>
        <p:spPr/>
        <p:txBody>
          <a:bodyPr/>
          <a:lstStyle/>
          <a:p>
            <a:fld id="{0C7AEB9D-93A2-458C-A598-EACDC9BF9701}" type="slidenum">
              <a:rPr lang="en-GB" smtClean="0"/>
              <a:t>‹#›</a:t>
            </a:fld>
            <a:endParaRPr lang="en-GB"/>
          </a:p>
        </p:txBody>
      </p:sp>
    </p:spTree>
    <p:extLst>
      <p:ext uri="{BB962C8B-B14F-4D97-AF65-F5344CB8AC3E}">
        <p14:creationId xmlns:p14="http://schemas.microsoft.com/office/powerpoint/2010/main" val="2809746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AEC79-5E0C-6657-896B-8296BFFAEF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9CAE4A-547E-8E67-6335-0F9AE0738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7B194F-6DEB-8DC1-5ADB-BB604802B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DF1A7B-844B-C345-99F3-E16FA04E2043}"/>
              </a:ext>
            </a:extLst>
          </p:cNvPr>
          <p:cNvSpPr>
            <a:spLocks noGrp="1"/>
          </p:cNvSpPr>
          <p:nvPr>
            <p:ph type="dt" sz="half" idx="10"/>
          </p:nvPr>
        </p:nvSpPr>
        <p:spPr/>
        <p:txBody>
          <a:bodyPr/>
          <a:lstStyle/>
          <a:p>
            <a:fld id="{B454239A-62FF-4431-9E51-1F4D576D65D5}" type="datetimeFigureOut">
              <a:rPr lang="en-GB" smtClean="0"/>
              <a:t>15/05/2025</a:t>
            </a:fld>
            <a:endParaRPr lang="en-GB"/>
          </a:p>
        </p:txBody>
      </p:sp>
      <p:sp>
        <p:nvSpPr>
          <p:cNvPr id="6" name="Footer Placeholder 5">
            <a:extLst>
              <a:ext uri="{FF2B5EF4-FFF2-40B4-BE49-F238E27FC236}">
                <a16:creationId xmlns:a16="http://schemas.microsoft.com/office/drawing/2014/main" id="{3190834E-CE63-AF1C-47A2-453156976E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32556E-CCED-8838-9331-43FEE8B9B296}"/>
              </a:ext>
            </a:extLst>
          </p:cNvPr>
          <p:cNvSpPr>
            <a:spLocks noGrp="1"/>
          </p:cNvSpPr>
          <p:nvPr>
            <p:ph type="sldNum" sz="quarter" idx="12"/>
          </p:nvPr>
        </p:nvSpPr>
        <p:spPr/>
        <p:txBody>
          <a:bodyPr/>
          <a:lstStyle/>
          <a:p>
            <a:fld id="{0C7AEB9D-93A2-458C-A598-EACDC9BF9701}" type="slidenum">
              <a:rPr lang="en-GB" smtClean="0"/>
              <a:t>‹#›</a:t>
            </a:fld>
            <a:endParaRPr lang="en-GB"/>
          </a:p>
        </p:txBody>
      </p:sp>
    </p:spTree>
    <p:extLst>
      <p:ext uri="{BB962C8B-B14F-4D97-AF65-F5344CB8AC3E}">
        <p14:creationId xmlns:p14="http://schemas.microsoft.com/office/powerpoint/2010/main" val="424006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72B8B-B030-EB14-5737-BAA0824A5A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785793-D1E7-0F24-4AD6-A9A8C5AA91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F2D97B-E9EA-0363-8575-2EE60C50AA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54239A-62FF-4431-9E51-1F4D576D65D5}" type="datetimeFigureOut">
              <a:rPr lang="en-GB" smtClean="0"/>
              <a:t>15/05/2025</a:t>
            </a:fld>
            <a:endParaRPr lang="en-GB"/>
          </a:p>
        </p:txBody>
      </p:sp>
      <p:sp>
        <p:nvSpPr>
          <p:cNvPr id="5" name="Footer Placeholder 4">
            <a:extLst>
              <a:ext uri="{FF2B5EF4-FFF2-40B4-BE49-F238E27FC236}">
                <a16:creationId xmlns:a16="http://schemas.microsoft.com/office/drawing/2014/main" id="{A1C75A57-A9C3-0490-3BC3-0F7A410C66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28DCB5F-4F9C-5E89-D440-DCF77EE7C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7AEB9D-93A2-458C-A598-EACDC9BF9701}" type="slidenum">
              <a:rPr lang="en-GB" smtClean="0"/>
              <a:t>‹#›</a:t>
            </a:fld>
            <a:endParaRPr lang="en-GB"/>
          </a:p>
        </p:txBody>
      </p:sp>
    </p:spTree>
    <p:extLst>
      <p:ext uri="{BB962C8B-B14F-4D97-AF65-F5344CB8AC3E}">
        <p14:creationId xmlns:p14="http://schemas.microsoft.com/office/powerpoint/2010/main" val="156179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pPr rtl="0"/>
            <a:r>
              <a:rPr lang="en-GB" noProof="0"/>
              <a:t>10/9/2021</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276412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906993-D38E-D011-7AD6-5E02E38D4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C77E33C-9E82-9D08-5B22-285D6FD108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B2852AA-781C-3041-D691-309F59BE9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EADF79-1810-43C1-9AA2-B97D0A8AC78A}" type="datetimeFigureOut">
              <a:rPr lang="en-GB" smtClean="0"/>
              <a:t>15/05/2025</a:t>
            </a:fld>
            <a:endParaRPr lang="en-GB"/>
          </a:p>
        </p:txBody>
      </p:sp>
      <p:sp>
        <p:nvSpPr>
          <p:cNvPr id="5" name="Footer Placeholder 4">
            <a:extLst>
              <a:ext uri="{FF2B5EF4-FFF2-40B4-BE49-F238E27FC236}">
                <a16:creationId xmlns:a16="http://schemas.microsoft.com/office/drawing/2014/main" id="{5F5C1C1C-8C76-7CD2-8B7B-B5C52D09FB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26EC642-5415-D172-4CF3-4B299FCF2B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251CAA-E1EE-4B56-9621-29AE48F00E0D}" type="slidenum">
              <a:rPr lang="en-GB" smtClean="0"/>
              <a:t>‹#›</a:t>
            </a:fld>
            <a:endParaRPr lang="en-GB"/>
          </a:p>
        </p:txBody>
      </p:sp>
    </p:spTree>
    <p:extLst>
      <p:ext uri="{BB962C8B-B14F-4D97-AF65-F5344CB8AC3E}">
        <p14:creationId xmlns:p14="http://schemas.microsoft.com/office/powerpoint/2010/main" val="12593292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6.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18.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5ED5EE1-C5D3-4A25-8446-9B3B2E971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485900" y="2780506"/>
            <a:ext cx="9144000" cy="1296987"/>
          </a:xfrm>
        </p:spPr>
        <p:txBody>
          <a:bodyPr>
            <a:normAutofit fontScale="90000"/>
          </a:bodyPr>
          <a:lstStyle/>
          <a:p>
            <a:r>
              <a:rPr lang="en-GB" sz="7300" b="1" dirty="0">
                <a:solidFill>
                  <a:srgbClr val="440099"/>
                </a:solidFill>
                <a:latin typeface="+mn-lt"/>
              </a:rPr>
              <a:t>Thinking Differently</a:t>
            </a:r>
            <a:br>
              <a:rPr lang="en-GB" sz="8000" b="1" dirty="0">
                <a:solidFill>
                  <a:srgbClr val="440099"/>
                </a:solidFill>
                <a:latin typeface="+mn-lt"/>
              </a:rPr>
            </a:br>
            <a:r>
              <a:rPr lang="en-GB" sz="3100" b="1" dirty="0">
                <a:solidFill>
                  <a:srgbClr val="440099"/>
                </a:solidFill>
                <a:latin typeface="+mn-lt"/>
              </a:rPr>
              <a:t>Considering Alternative Approaches to Traditional Care Models for Neurodivergence</a:t>
            </a:r>
            <a:endParaRPr lang="en-GB" sz="8000" b="1" dirty="0">
              <a:latin typeface="+mn-lt"/>
            </a:endParaRPr>
          </a:p>
        </p:txBody>
      </p:sp>
      <p:sp>
        <p:nvSpPr>
          <p:cNvPr id="7" name="TextBox 6"/>
          <p:cNvSpPr txBox="1"/>
          <p:nvPr/>
        </p:nvSpPr>
        <p:spPr>
          <a:xfrm>
            <a:off x="1652587" y="4387763"/>
            <a:ext cx="8886825" cy="954107"/>
          </a:xfrm>
          <a:prstGeom prst="rect">
            <a:avLst/>
          </a:prstGeom>
          <a:noFill/>
        </p:spPr>
        <p:txBody>
          <a:bodyPr wrap="square" rtlCol="0">
            <a:spAutoFit/>
          </a:bodyPr>
          <a:lstStyle/>
          <a:p>
            <a:pPr algn="ctr"/>
            <a:r>
              <a:rPr lang="en-GB" sz="2800" dirty="0"/>
              <a:t>RPB Conference</a:t>
            </a:r>
          </a:p>
          <a:p>
            <a:pPr algn="ctr"/>
            <a:r>
              <a:rPr lang="en-GB" sz="2800" dirty="0"/>
              <a:t> 16</a:t>
            </a:r>
            <a:r>
              <a:rPr lang="en-GB" sz="2800" baseline="30000" dirty="0"/>
              <a:t>th</a:t>
            </a:r>
            <a:r>
              <a:rPr lang="en-GB" sz="2800" dirty="0"/>
              <a:t> May 2025</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785" y="217783"/>
            <a:ext cx="6376624" cy="1631584"/>
          </a:xfrm>
          <a:prstGeom prst="rect">
            <a:avLst/>
          </a:prstGeom>
        </p:spPr>
      </p:pic>
    </p:spTree>
    <p:extLst>
      <p:ext uri="{BB962C8B-B14F-4D97-AF65-F5344CB8AC3E}">
        <p14:creationId xmlns:p14="http://schemas.microsoft.com/office/powerpoint/2010/main" val="873955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8E29-A745-CF37-5BE3-E4B4B13C42AC}"/>
              </a:ext>
            </a:extLst>
          </p:cNvPr>
          <p:cNvSpPr>
            <a:spLocks noGrp="1"/>
          </p:cNvSpPr>
          <p:nvPr>
            <p:ph type="title"/>
          </p:nvPr>
        </p:nvSpPr>
        <p:spPr>
          <a:xfrm>
            <a:off x="1167492" y="1190445"/>
            <a:ext cx="9779183" cy="1155940"/>
          </a:xfrm>
        </p:spPr>
        <p:txBody>
          <a:bodyPr/>
          <a:lstStyle/>
          <a:p>
            <a:r>
              <a:rPr lang="en-US" sz="2800" dirty="0"/>
              <a:t>We’ve explored a new pathway for ADHD support grounded in inclusivity, early intervention, and multidisciplinary care.</a:t>
            </a:r>
            <a:endParaRPr lang="en-GB" sz="2800" dirty="0"/>
          </a:p>
        </p:txBody>
      </p:sp>
      <p:sp>
        <p:nvSpPr>
          <p:cNvPr id="6" name="Slide Number Placeholder 5">
            <a:extLst>
              <a:ext uri="{FF2B5EF4-FFF2-40B4-BE49-F238E27FC236}">
                <a16:creationId xmlns:a16="http://schemas.microsoft.com/office/drawing/2014/main" id="{0C62D50E-AFAE-6609-4D05-955654853BFE}"/>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200" b="0" i="0" u="none" strike="noStrike" kern="1200" cap="none" spc="0" normalizeH="0" baseline="0" noProof="0" smtClean="0">
                <a:ln>
                  <a:noFill/>
                </a:ln>
                <a:solidFill>
                  <a:srgbClr val="DAE5EF"/>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DAE5EF"/>
              </a:solidFill>
              <a:effectLst/>
              <a:uLnTx/>
              <a:uFillTx/>
              <a:latin typeface="Tenorite"/>
              <a:ea typeface="+mn-ea"/>
              <a:cs typeface="+mn-cs"/>
            </a:endParaRPr>
          </a:p>
        </p:txBody>
      </p:sp>
      <p:sp>
        <p:nvSpPr>
          <p:cNvPr id="7" name="Rectangle 1">
            <a:extLst>
              <a:ext uri="{FF2B5EF4-FFF2-40B4-BE49-F238E27FC236}">
                <a16:creationId xmlns:a16="http://schemas.microsoft.com/office/drawing/2014/main" id="{4807A87D-86D6-BD25-188D-A44F69295414}"/>
              </a:ext>
            </a:extLst>
          </p:cNvPr>
          <p:cNvSpPr>
            <a:spLocks noGrp="1" noChangeArrowheads="1"/>
          </p:cNvSpPr>
          <p:nvPr>
            <p:ph idx="1"/>
          </p:nvPr>
        </p:nvSpPr>
        <p:spPr bwMode="auto">
          <a:xfrm>
            <a:off x="1167493" y="3008377"/>
            <a:ext cx="875977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How could this proposed pathway work in our setting?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What are the potential barriers or enablers?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What are your thoughts, ideas, or concerns?</a:t>
            </a:r>
          </a:p>
        </p:txBody>
      </p:sp>
    </p:spTree>
    <p:extLst>
      <p:ext uri="{BB962C8B-B14F-4D97-AF65-F5344CB8AC3E}">
        <p14:creationId xmlns:p14="http://schemas.microsoft.com/office/powerpoint/2010/main" val="324301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BC13B5D-B38B-2EB8-CD0B-0A19488CFC15}"/>
              </a:ext>
            </a:extLst>
          </p:cNvPr>
          <p:cNvSpPr>
            <a:spLocks noGrp="1"/>
          </p:cNvSpPr>
          <p:nvPr>
            <p:ph type="title"/>
          </p:nvPr>
        </p:nvSpPr>
        <p:spPr/>
        <p:txBody>
          <a:bodyPr/>
          <a:lstStyle/>
          <a:p>
            <a:endParaRPr lang="en-GB"/>
          </a:p>
        </p:txBody>
      </p:sp>
      <p:sp>
        <p:nvSpPr>
          <p:cNvPr id="16" name="Text Placeholder 15">
            <a:extLst>
              <a:ext uri="{FF2B5EF4-FFF2-40B4-BE49-F238E27FC236}">
                <a16:creationId xmlns:a16="http://schemas.microsoft.com/office/drawing/2014/main" id="{C4BA4170-C1A2-5840-63FC-C3093A5A2A46}"/>
              </a:ext>
            </a:extLst>
          </p:cNvPr>
          <p:cNvSpPr>
            <a:spLocks noGrp="1"/>
          </p:cNvSpPr>
          <p:nvPr>
            <p:ph type="body" sz="quarter" idx="14"/>
          </p:nvPr>
        </p:nvSpPr>
        <p:spPr/>
        <p:txBody>
          <a:bodyPr/>
          <a:lstStyle/>
          <a:p>
            <a:endParaRPr lang="en-GB"/>
          </a:p>
        </p:txBody>
      </p:sp>
      <p:sp>
        <p:nvSpPr>
          <p:cNvPr id="5" name="Slide Number Placeholder 4">
            <a:extLst>
              <a:ext uri="{FF2B5EF4-FFF2-40B4-BE49-F238E27FC236}">
                <a16:creationId xmlns:a16="http://schemas.microsoft.com/office/drawing/2014/main" id="{7003A5E2-8F37-D546-BCD9-24A2037BB54D}"/>
              </a:ext>
            </a:extLst>
          </p:cNvPr>
          <p:cNvSpPr>
            <a:spLocks noGrp="1"/>
          </p:cNvSpPr>
          <p:nvPr>
            <p:ph type="sldNum" sz="quarter" idx="12"/>
          </p:nvPr>
        </p:nvSpPr>
        <p:spPr>
          <a:xfrm>
            <a:off x="9067800" y="6356350"/>
            <a:ext cx="27432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200" b="0" i="0" u="none" strike="noStrike" kern="1200" cap="none" spc="0" normalizeH="0" baseline="0" noProof="0" smtClean="0">
                <a:ln>
                  <a:noFill/>
                </a:ln>
                <a:solidFill>
                  <a:srgbClr val="DAE5EF"/>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DAE5EF"/>
              </a:solidFill>
              <a:effectLst/>
              <a:uLnTx/>
              <a:uFillTx/>
              <a:latin typeface="Tenorite"/>
              <a:ea typeface="+mn-ea"/>
              <a:cs typeface="+mn-cs"/>
            </a:endParaRPr>
          </a:p>
        </p:txBody>
      </p:sp>
      <p:pic>
        <p:nvPicPr>
          <p:cNvPr id="8" name="Picture 7" descr="A person with glasses and text">
            <a:extLst>
              <a:ext uri="{FF2B5EF4-FFF2-40B4-BE49-F238E27FC236}">
                <a16:creationId xmlns:a16="http://schemas.microsoft.com/office/drawing/2014/main" id="{6C5AFF81-3976-330F-9C39-3DC0FD3F0978}"/>
              </a:ext>
            </a:extLst>
          </p:cNvPr>
          <p:cNvPicPr>
            <a:picLocks noChangeAspect="1"/>
          </p:cNvPicPr>
          <p:nvPr/>
        </p:nvPicPr>
        <p:blipFill>
          <a:blip r:embed="rId3"/>
          <a:stretch>
            <a:fillRect/>
          </a:stretch>
        </p:blipFill>
        <p:spPr>
          <a:xfrm>
            <a:off x="1673525" y="136525"/>
            <a:ext cx="9111648" cy="6578660"/>
          </a:xfrm>
          <a:prstGeom prst="rect">
            <a:avLst/>
          </a:prstGeom>
        </p:spPr>
      </p:pic>
    </p:spTree>
    <p:extLst>
      <p:ext uri="{BB962C8B-B14F-4D97-AF65-F5344CB8AC3E}">
        <p14:creationId xmlns:p14="http://schemas.microsoft.com/office/powerpoint/2010/main" val="2639983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4" y="1122363"/>
            <a:ext cx="6220278" cy="2387600"/>
          </a:xfrm>
        </p:spPr>
        <p:txBody>
          <a:bodyPr rtlCol="0"/>
          <a:lstStyle/>
          <a:p>
            <a:pPr rtl="0"/>
            <a:r>
              <a:rPr lang="en-GB"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1167493" y="3602038"/>
            <a:ext cx="6220277" cy="2247219"/>
          </a:xfrm>
        </p:spPr>
        <p:txBody>
          <a:bodyPr vert="horz" lIns="91440" tIns="45720" rIns="91440" bIns="45720" rtlCol="0" anchor="t">
            <a:normAutofit/>
          </a:bodyPr>
          <a:lstStyle/>
          <a:p>
            <a:pPr rtl="0"/>
            <a:r>
              <a:rPr lang="en-GB" dirty="0"/>
              <a:t>Leanne Freeman</a:t>
            </a:r>
          </a:p>
          <a:p>
            <a:r>
              <a:rPr lang="en-GB" sz="2400" i="1" dirty="0"/>
              <a:t>ADHD Lead Practitioner / RGN / Trainee Advanced Clinical Practitioner </a:t>
            </a:r>
          </a:p>
          <a:p>
            <a:pPr rtl="0"/>
            <a:r>
              <a:rPr lang="en-GB" dirty="0"/>
              <a:t>Leanne.Freeman@wales.nhs.uk</a:t>
            </a:r>
          </a:p>
        </p:txBody>
      </p:sp>
    </p:spTree>
    <p:extLst>
      <p:ext uri="{BB962C8B-B14F-4D97-AF65-F5344CB8AC3E}">
        <p14:creationId xmlns:p14="http://schemas.microsoft.com/office/powerpoint/2010/main" val="926184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3065-8065-49B6-B001-428F0A32FF7D}"/>
              </a:ext>
            </a:extLst>
          </p:cNvPr>
          <p:cNvSpPr>
            <a:spLocks noGrp="1"/>
          </p:cNvSpPr>
          <p:nvPr>
            <p:ph type="ctrTitle"/>
          </p:nvPr>
        </p:nvSpPr>
        <p:spPr>
          <a:xfrm>
            <a:off x="669852" y="1668203"/>
            <a:ext cx="6634716" cy="2754941"/>
          </a:xfrm>
        </p:spPr>
        <p:txBody>
          <a:bodyPr>
            <a:normAutofit/>
          </a:bodyPr>
          <a:lstStyle/>
          <a:p>
            <a:r>
              <a:rPr lang="en-GB" sz="4000" b="1" dirty="0">
                <a:latin typeface="Aptos"/>
              </a:rPr>
              <a:t>Thinking Differently</a:t>
            </a:r>
            <a:br>
              <a:rPr lang="en-GB" sz="2400" b="1" dirty="0">
                <a:latin typeface="Aptos"/>
              </a:rPr>
            </a:br>
            <a:r>
              <a:rPr lang="en-GB" sz="2400" b="1" dirty="0">
                <a:latin typeface="Aptos"/>
              </a:rPr>
              <a:t>Neurodevelopmental Service</a:t>
            </a:r>
            <a:br>
              <a:rPr lang="en-GB" sz="2400" b="1" dirty="0">
                <a:latin typeface="Aptos"/>
              </a:rPr>
            </a:br>
            <a:r>
              <a:rPr lang="en-GB" sz="1800" b="1" dirty="0">
                <a:latin typeface="Aptos"/>
              </a:rPr>
              <a:t>Rosanna Catinella (Service lead) and Lisa Coombs (SPOA clinical lead).</a:t>
            </a:r>
            <a:br>
              <a:rPr lang="en-GB" sz="1800" b="1" dirty="0">
                <a:latin typeface="Aptos"/>
              </a:rPr>
            </a:br>
            <a:br>
              <a:rPr lang="en-GB" sz="1050" b="1" dirty="0"/>
            </a:br>
            <a:endParaRPr lang="en-GB" sz="2400" b="1" dirty="0">
              <a:latin typeface="Aptos"/>
            </a:endParaRPr>
          </a:p>
        </p:txBody>
      </p:sp>
      <p:sp>
        <p:nvSpPr>
          <p:cNvPr id="3" name="Subtitle 2">
            <a:extLst>
              <a:ext uri="{FF2B5EF4-FFF2-40B4-BE49-F238E27FC236}">
                <a16:creationId xmlns:a16="http://schemas.microsoft.com/office/drawing/2014/main" id="{1D80A648-62A9-4F7C-8265-5ADD68BFE669}"/>
              </a:ext>
            </a:extLst>
          </p:cNvPr>
          <p:cNvSpPr>
            <a:spLocks noGrp="1"/>
          </p:cNvSpPr>
          <p:nvPr>
            <p:ph type="subTitle" idx="1"/>
          </p:nvPr>
        </p:nvSpPr>
        <p:spPr>
          <a:xfrm>
            <a:off x="874643" y="3429000"/>
            <a:ext cx="7129489" cy="1143000"/>
          </a:xfrm>
        </p:spPr>
        <p:txBody>
          <a:bodyPr vert="horz" lIns="91440" tIns="45720" rIns="91440" bIns="45720" rtlCol="0" anchor="t">
            <a:normAutofit/>
          </a:bodyPr>
          <a:lstStyle/>
          <a:p>
            <a:pPr algn="l"/>
            <a:r>
              <a:rPr lang="en-GB" sz="2400" b="1" dirty="0">
                <a:solidFill>
                  <a:schemeClr val="tx1">
                    <a:alpha val="55000"/>
                  </a:schemeClr>
                </a:solidFill>
              </a:rPr>
              <a:t>“Inclusion starts with understanding. </a:t>
            </a:r>
          </a:p>
          <a:p>
            <a:pPr algn="l"/>
            <a:r>
              <a:rPr lang="en-GB" sz="2400" b="1" dirty="0">
                <a:solidFill>
                  <a:schemeClr val="tx1">
                    <a:alpha val="55000"/>
                  </a:schemeClr>
                </a:solidFill>
              </a:rPr>
              <a:t>Access begins with listening.”</a:t>
            </a:r>
          </a:p>
        </p:txBody>
      </p:sp>
      <p:pic>
        <p:nvPicPr>
          <p:cNvPr id="4" name="Picture 3" descr="A close-up of a logo&#10;&#10;AI-generated content may be incorrect.">
            <a:extLst>
              <a:ext uri="{FF2B5EF4-FFF2-40B4-BE49-F238E27FC236}">
                <a16:creationId xmlns:a16="http://schemas.microsoft.com/office/drawing/2014/main" id="{255DB023-5627-EEB9-9AC9-87CB01DD36E3}"/>
              </a:ext>
            </a:extLst>
          </p:cNvPr>
          <p:cNvPicPr>
            <a:picLocks noChangeAspect="1"/>
          </p:cNvPicPr>
          <p:nvPr/>
        </p:nvPicPr>
        <p:blipFill>
          <a:blip r:embed="rId2"/>
          <a:srcRect t="-3671" r="44644" b="-694"/>
          <a:stretch/>
        </p:blipFill>
        <p:spPr>
          <a:xfrm>
            <a:off x="4832959" y="238148"/>
            <a:ext cx="3815790" cy="951137"/>
          </a:xfrm>
          <a:prstGeom prst="rect">
            <a:avLst/>
          </a:prstGeom>
          <a:ln>
            <a:solidFill>
              <a:schemeClr val="bg1"/>
            </a:solidFill>
          </a:ln>
        </p:spPr>
      </p:pic>
      <p:pic>
        <p:nvPicPr>
          <p:cNvPr id="5" name="Graphic 4" descr="Head with Gears">
            <a:extLst>
              <a:ext uri="{FF2B5EF4-FFF2-40B4-BE49-F238E27FC236}">
                <a16:creationId xmlns:a16="http://schemas.microsoft.com/office/drawing/2014/main" id="{C9BCAA66-2091-C485-1712-FD9ABC4D33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470" y="4572000"/>
            <a:ext cx="2668013" cy="2434856"/>
          </a:xfrm>
          <a:prstGeom prst="rect">
            <a:avLst/>
          </a:prstGeom>
        </p:spPr>
      </p:pic>
    </p:spTree>
    <p:extLst>
      <p:ext uri="{BB962C8B-B14F-4D97-AF65-F5344CB8AC3E}">
        <p14:creationId xmlns:p14="http://schemas.microsoft.com/office/powerpoint/2010/main" val="35922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8340-9597-4F9C-00BF-879A5DFA7618}"/>
              </a:ext>
            </a:extLst>
          </p:cNvPr>
          <p:cNvSpPr>
            <a:spLocks noGrp="1"/>
          </p:cNvSpPr>
          <p:nvPr>
            <p:ph type="title"/>
          </p:nvPr>
        </p:nvSpPr>
        <p:spPr>
          <a:xfrm>
            <a:off x="554665" y="508614"/>
            <a:ext cx="5541335" cy="1049005"/>
          </a:xfrm>
        </p:spPr>
        <p:txBody>
          <a:bodyPr/>
          <a:lstStyle/>
          <a:p>
            <a:r>
              <a:rPr lang="en-GB" b="1" dirty="0"/>
              <a:t>Current Landscape</a:t>
            </a:r>
          </a:p>
        </p:txBody>
      </p:sp>
      <p:pic>
        <p:nvPicPr>
          <p:cNvPr id="4" name="Content Placeholder 3" descr="Autism Update October 2023 ...">
            <a:extLst>
              <a:ext uri="{FF2B5EF4-FFF2-40B4-BE49-F238E27FC236}">
                <a16:creationId xmlns:a16="http://schemas.microsoft.com/office/drawing/2014/main" id="{3E363613-2BAA-BA8B-325D-A11F06C86B04}"/>
              </a:ext>
            </a:extLst>
          </p:cNvPr>
          <p:cNvPicPr>
            <a:picLocks noGrp="1" noChangeAspect="1"/>
          </p:cNvPicPr>
          <p:nvPr>
            <p:ph idx="1"/>
          </p:nvPr>
        </p:nvPicPr>
        <p:blipFill>
          <a:blip r:embed="rId2"/>
          <a:srcRect l="7875" r="10073"/>
          <a:stretch/>
        </p:blipFill>
        <p:spPr>
          <a:xfrm>
            <a:off x="7149327" y="1557619"/>
            <a:ext cx="3864429" cy="44681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CAFE54BB-82DD-484A-3B13-FF5CD8DD4692}"/>
              </a:ext>
            </a:extLst>
          </p:cNvPr>
          <p:cNvSpPr txBox="1"/>
          <p:nvPr/>
        </p:nvSpPr>
        <p:spPr>
          <a:xfrm>
            <a:off x="636307" y="1789286"/>
            <a:ext cx="5378049" cy="4154984"/>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Long waiting lists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Too often, the system asks neurodivergent people to adapt to it, rather than the other way around.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Key message: </a:t>
            </a: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Access should be proactive, not reactive. We need a shift in mindset.</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02ECE55A-ECA1-30E6-0954-55A36083BFF0}"/>
              </a:ext>
            </a:extLst>
          </p:cNvPr>
          <p:cNvPicPr>
            <a:picLocks noChangeAspect="1"/>
          </p:cNvPicPr>
          <p:nvPr/>
        </p:nvPicPr>
        <p:blipFill>
          <a:blip r:embed="rId3"/>
          <a:stretch>
            <a:fillRect/>
          </a:stretch>
        </p:blipFill>
        <p:spPr>
          <a:xfrm>
            <a:off x="7124604" y="143749"/>
            <a:ext cx="2580609" cy="655393"/>
          </a:xfrm>
          <a:prstGeom prst="rect">
            <a:avLst/>
          </a:prstGeom>
        </p:spPr>
      </p:pic>
      <p:pic>
        <p:nvPicPr>
          <p:cNvPr id="5" name="Picture 4">
            <a:extLst>
              <a:ext uri="{FF2B5EF4-FFF2-40B4-BE49-F238E27FC236}">
                <a16:creationId xmlns:a16="http://schemas.microsoft.com/office/drawing/2014/main" id="{F9FB6AB4-FA00-7A47-ADEB-4BDF63B57D35}"/>
              </a:ext>
            </a:extLst>
          </p:cNvPr>
          <p:cNvPicPr>
            <a:picLocks noChangeAspect="1"/>
          </p:cNvPicPr>
          <p:nvPr/>
        </p:nvPicPr>
        <p:blipFill>
          <a:blip r:embed="rId4"/>
          <a:stretch>
            <a:fillRect/>
          </a:stretch>
        </p:blipFill>
        <p:spPr>
          <a:xfrm>
            <a:off x="9705213" y="166718"/>
            <a:ext cx="2348507" cy="609456"/>
          </a:xfrm>
          <a:prstGeom prst="rect">
            <a:avLst/>
          </a:prstGeom>
        </p:spPr>
      </p:pic>
    </p:spTree>
    <p:extLst>
      <p:ext uri="{BB962C8B-B14F-4D97-AF65-F5344CB8AC3E}">
        <p14:creationId xmlns:p14="http://schemas.microsoft.com/office/powerpoint/2010/main" val="125545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90CC5A-FA7C-051F-E2FA-FE479BD32DB4}"/>
              </a:ext>
            </a:extLst>
          </p:cNvPr>
          <p:cNvSpPr>
            <a:spLocks noGrp="1"/>
          </p:cNvSpPr>
          <p:nvPr>
            <p:ph type="ctrTitle"/>
          </p:nvPr>
        </p:nvSpPr>
        <p:spPr>
          <a:xfrm>
            <a:off x="430451" y="293922"/>
            <a:ext cx="7373636" cy="1095153"/>
          </a:xfrm>
        </p:spPr>
        <p:txBody>
          <a:bodyPr>
            <a:noAutofit/>
          </a:bodyPr>
          <a:lstStyle/>
          <a:p>
            <a:r>
              <a:rPr lang="en-GB" sz="3600" b="1" dirty="0"/>
              <a:t>What does thinking differently mean for us?</a:t>
            </a:r>
          </a:p>
        </p:txBody>
      </p:sp>
      <p:sp>
        <p:nvSpPr>
          <p:cNvPr id="5" name="Subtitle 4">
            <a:extLst>
              <a:ext uri="{FF2B5EF4-FFF2-40B4-BE49-F238E27FC236}">
                <a16:creationId xmlns:a16="http://schemas.microsoft.com/office/drawing/2014/main" id="{E0817207-8B9D-C5EC-F3CF-EF88D214BF38}"/>
              </a:ext>
            </a:extLst>
          </p:cNvPr>
          <p:cNvSpPr>
            <a:spLocks noGrp="1"/>
          </p:cNvSpPr>
          <p:nvPr>
            <p:ph type="subTitle" idx="1"/>
          </p:nvPr>
        </p:nvSpPr>
        <p:spPr>
          <a:xfrm>
            <a:off x="579422" y="1618675"/>
            <a:ext cx="6096000" cy="4540102"/>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GB" sz="2800" dirty="0"/>
              <a:t>It's about how we move from awareness to action, in how we view, build and deliver services</a:t>
            </a:r>
          </a:p>
          <a:p>
            <a:pPr marL="457200" indent="-457200">
              <a:buFont typeface="Arial" panose="020B0604020202020204" pitchFamily="34" charset="0"/>
              <a:buChar char="•"/>
            </a:pPr>
            <a:r>
              <a:rPr lang="en-GB" sz="2800" dirty="0"/>
              <a:t>Thinking differently means?</a:t>
            </a:r>
          </a:p>
          <a:p>
            <a:pPr marL="457200" indent="-457200">
              <a:buFont typeface="Arial" panose="020B0604020202020204" pitchFamily="34" charset="0"/>
              <a:buChar char="•"/>
            </a:pPr>
            <a:r>
              <a:rPr lang="en-GB" sz="2800" dirty="0"/>
              <a:t>Asking “what works for you?” Rather than, “how do we fix you?”</a:t>
            </a:r>
          </a:p>
          <a:p>
            <a:pPr marL="457200" indent="-457200">
              <a:buFont typeface="Arial" panose="020B0604020202020204" pitchFamily="34" charset="0"/>
              <a:buChar char="•"/>
            </a:pPr>
            <a:r>
              <a:rPr lang="en-GB" sz="2800" dirty="0"/>
              <a:t>Making the accessibility the starting point</a:t>
            </a:r>
          </a:p>
          <a:p>
            <a:pPr marL="457200" indent="-457200">
              <a:buFont typeface="Arial" panose="020B0604020202020204" pitchFamily="34" charset="0"/>
              <a:buChar char="•"/>
            </a:pPr>
            <a:endParaRPr lang="en-GB" sz="2800" dirty="0"/>
          </a:p>
          <a:p>
            <a:r>
              <a:rPr lang="en-GB" sz="2800" b="1" dirty="0"/>
              <a:t>Key message: </a:t>
            </a:r>
            <a:r>
              <a:rPr lang="en-GB" sz="2800" dirty="0"/>
              <a:t>Lived experiences is not optional –it's essential</a:t>
            </a:r>
          </a:p>
          <a:p>
            <a:endParaRPr lang="en-GB" sz="2800" dirty="0"/>
          </a:p>
          <a:p>
            <a:endParaRPr lang="en-GB" sz="2800" dirty="0"/>
          </a:p>
          <a:p>
            <a:endParaRPr lang="en-GB" sz="2800" dirty="0"/>
          </a:p>
          <a:p>
            <a:endParaRPr lang="en-GB" sz="2800" dirty="0"/>
          </a:p>
          <a:p>
            <a:endParaRPr lang="en-GB" dirty="0"/>
          </a:p>
          <a:p>
            <a:endParaRPr lang="en-GB" dirty="0"/>
          </a:p>
          <a:p>
            <a:endParaRPr lang="en-GB" dirty="0"/>
          </a:p>
        </p:txBody>
      </p:sp>
    </p:spTree>
    <p:extLst>
      <p:ext uri="{BB962C8B-B14F-4D97-AF65-F5344CB8AC3E}">
        <p14:creationId xmlns:p14="http://schemas.microsoft.com/office/powerpoint/2010/main" val="282479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3" name="Rectangle 232">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BEFE1E0-0118-13DB-4B19-BD3351570665}"/>
              </a:ext>
            </a:extLst>
          </p:cNvPr>
          <p:cNvSpPr>
            <a:spLocks noGrp="1"/>
          </p:cNvSpPr>
          <p:nvPr>
            <p:ph type="title"/>
          </p:nvPr>
        </p:nvSpPr>
        <p:spPr>
          <a:xfrm>
            <a:off x="355079" y="157835"/>
            <a:ext cx="5393360" cy="662781"/>
          </a:xfrm>
        </p:spPr>
        <p:txBody>
          <a:bodyPr>
            <a:normAutofit fontScale="90000"/>
          </a:bodyPr>
          <a:lstStyle/>
          <a:p>
            <a:r>
              <a:rPr lang="en-GB" b="1" dirty="0"/>
              <a:t>Our Service Aim</a:t>
            </a:r>
          </a:p>
        </p:txBody>
      </p:sp>
      <p:sp>
        <p:nvSpPr>
          <p:cNvPr id="235" name="Freeform: Shape 234">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272A8A45-733B-E562-78F1-B224CE5855D3}"/>
              </a:ext>
            </a:extLst>
          </p:cNvPr>
          <p:cNvSpPr>
            <a:spLocks noGrp="1"/>
          </p:cNvSpPr>
          <p:nvPr>
            <p:ph idx="1"/>
          </p:nvPr>
        </p:nvSpPr>
        <p:spPr>
          <a:xfrm>
            <a:off x="283751" y="820616"/>
            <a:ext cx="6209413" cy="5779738"/>
          </a:xfrm>
        </p:spPr>
        <p:txBody>
          <a:bodyPr>
            <a:noAutofit/>
          </a:bodyPr>
          <a:lstStyle/>
          <a:p>
            <a:pPr marL="0" indent="0">
              <a:buNone/>
            </a:pPr>
            <a:r>
              <a:rPr lang="en-GB" sz="2400" dirty="0"/>
              <a:t>To co-create flexible, empowering, and inclusive services with neurodivergent people-from design to delivery.</a:t>
            </a:r>
          </a:p>
          <a:p>
            <a:pPr marL="0" indent="0">
              <a:buNone/>
            </a:pPr>
            <a:endParaRPr lang="en-GB" sz="2400" dirty="0"/>
          </a:p>
          <a:p>
            <a:pPr marL="0" indent="0">
              <a:buNone/>
            </a:pPr>
            <a:r>
              <a:rPr lang="en-GB" sz="2400" b="1" dirty="0"/>
              <a:t>This means:</a:t>
            </a:r>
          </a:p>
          <a:p>
            <a:pPr>
              <a:buFont typeface="Wingdings" panose="05000000000000000000" pitchFamily="2" charset="2"/>
              <a:buChar char="v"/>
            </a:pPr>
            <a:r>
              <a:rPr lang="en-GB" sz="2400" dirty="0"/>
              <a:t>Training all staff in neuro-affirming practice, not just awareness</a:t>
            </a:r>
          </a:p>
          <a:p>
            <a:pPr>
              <a:buFont typeface="Wingdings" panose="05000000000000000000" pitchFamily="2" charset="2"/>
              <a:buChar char="v"/>
            </a:pPr>
            <a:r>
              <a:rPr lang="en-GB" sz="2400" dirty="0"/>
              <a:t>“When redesigning our pre-triage appointments for home-schooled children, we started with a simple question: What do our families actually need? </a:t>
            </a:r>
          </a:p>
          <a:p>
            <a:pPr>
              <a:buFont typeface="Wingdings" panose="05000000000000000000" pitchFamily="2" charset="2"/>
              <a:buChar char="v"/>
            </a:pPr>
            <a:r>
              <a:rPr lang="en-GB" sz="2400" dirty="0"/>
              <a:t>We listened to parents, carers, and neurodivergent young people directly-shaping the service around their experience, not assumptions</a:t>
            </a:r>
          </a:p>
        </p:txBody>
      </p:sp>
      <p:sp>
        <p:nvSpPr>
          <p:cNvPr id="237" name="Oval 236">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Graphic 6" descr="Share With Person">
            <a:extLst>
              <a:ext uri="{FF2B5EF4-FFF2-40B4-BE49-F238E27FC236}">
                <a16:creationId xmlns:a16="http://schemas.microsoft.com/office/drawing/2014/main" id="{73943280-2043-DE67-CD1C-B87CFDF2D0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39" name="Freeform: Shape 238">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241" name="Straight Connector 240">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43" name="Freeform: Shape 242">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5" name="Freeform: Shape 244">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47" name="Freeform: Shape 246">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3172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1E568-5725-C52E-49B1-CF3058DD60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339EAA-4496-AD47-4268-65678C9FFAE0}"/>
              </a:ext>
            </a:extLst>
          </p:cNvPr>
          <p:cNvSpPr>
            <a:spLocks noGrp="1"/>
          </p:cNvSpPr>
          <p:nvPr>
            <p:ph type="ctrTitle"/>
          </p:nvPr>
        </p:nvSpPr>
        <p:spPr>
          <a:xfrm>
            <a:off x="199382" y="326241"/>
            <a:ext cx="4902040" cy="1095153"/>
          </a:xfrm>
        </p:spPr>
        <p:txBody>
          <a:bodyPr>
            <a:noAutofit/>
          </a:bodyPr>
          <a:lstStyle/>
          <a:p>
            <a:r>
              <a:rPr lang="en-GB" sz="4800" b="1" dirty="0"/>
              <a:t>Lived Experience</a:t>
            </a:r>
          </a:p>
        </p:txBody>
      </p:sp>
      <p:sp>
        <p:nvSpPr>
          <p:cNvPr id="3" name="Rectangle 2">
            <a:extLst>
              <a:ext uri="{FF2B5EF4-FFF2-40B4-BE49-F238E27FC236}">
                <a16:creationId xmlns:a16="http://schemas.microsoft.com/office/drawing/2014/main" id="{4DA1B1B2-09D3-8FDA-930B-5058DE20A483}"/>
              </a:ext>
            </a:extLst>
          </p:cNvPr>
          <p:cNvSpPr/>
          <p:nvPr/>
        </p:nvSpPr>
        <p:spPr>
          <a:xfrm>
            <a:off x="6264998" y="1421394"/>
            <a:ext cx="5927002" cy="54366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F00B5C3C-0B5B-BCA8-59EE-E40FCF7B681C}"/>
              </a:ext>
            </a:extLst>
          </p:cNvPr>
          <p:cNvSpPr txBox="1"/>
          <p:nvPr/>
        </p:nvSpPr>
        <p:spPr>
          <a:xfrm>
            <a:off x="199382" y="1346726"/>
            <a:ext cx="11793235" cy="5078313"/>
          </a:xfrm>
          <a:prstGeom prst="rect">
            <a:avLst/>
          </a:prstGeom>
          <a:noFill/>
        </p:spPr>
        <p:txBody>
          <a:bodyPr wrap="square" rtlCol="0">
            <a:spAutoFit/>
          </a:bodyPr>
          <a:lstStyle/>
          <a:p>
            <a:r>
              <a:rPr lang="en-GB" dirty="0"/>
              <a:t>From as young as the age of 4, I remember struggling to respond and communicate to questions within social settings. This would include me  not answering my name for the register at school and rely on my peers to answer for me. As far back as I remember I was reluctant to share opinions as I was desperate to fit in, so I would just mimic other people's opinions, even though I thought differently (Masking).​</a:t>
            </a:r>
          </a:p>
          <a:p>
            <a:endParaRPr lang="en-GB" dirty="0"/>
          </a:p>
          <a:p>
            <a:r>
              <a:rPr lang="en-GB" dirty="0"/>
              <a:t>Over the years this affected my mental health, especially in adolescence as I was holding back my true self. I didn’t feel I then, had learnt the skills to navigate myself socially with new topics. This particularly affected me when I became interested in new relationships, and I struggled to communicate as my peers developed and outgrew me, in this and I was left behind. ​</a:t>
            </a:r>
          </a:p>
          <a:p>
            <a:endParaRPr lang="en-GB" dirty="0"/>
          </a:p>
          <a:p>
            <a:r>
              <a:rPr lang="en-GB" dirty="0"/>
              <a:t>The gap was noticeable much more at age 14, and I presented differently to my peers, as I was not doing what they would expect of me. This led me to experience poor mental health such as anxiety and severe depression. This was all in the name of feeling different and not receiving the correct support to harness my strengths.​</a:t>
            </a:r>
          </a:p>
          <a:p>
            <a:endParaRPr lang="en-GB" dirty="0"/>
          </a:p>
          <a:p>
            <a:r>
              <a:rPr lang="en-GB" dirty="0"/>
              <a:t>However, with the correct understanding and educational support I later went on to achieve academically. Although I still struggle with anxiety, It never totally left me due to the challenging new situations. I must learn to navigate every day; I now accept this. I learnt people accept me for who I am. My advice would be to keep pushing yourself out of your comfort zone and embrace the uncomfortableness as being part of you.</a:t>
            </a:r>
          </a:p>
        </p:txBody>
      </p:sp>
      <p:sp>
        <p:nvSpPr>
          <p:cNvPr id="5" name="TextBox 4">
            <a:extLst>
              <a:ext uri="{FF2B5EF4-FFF2-40B4-BE49-F238E27FC236}">
                <a16:creationId xmlns:a16="http://schemas.microsoft.com/office/drawing/2014/main" id="{3AB60991-4FEB-EEA1-B5B8-6D48B75C8B7D}"/>
              </a:ext>
            </a:extLst>
          </p:cNvPr>
          <p:cNvSpPr txBox="1"/>
          <p:nvPr/>
        </p:nvSpPr>
        <p:spPr>
          <a:xfrm>
            <a:off x="4956567" y="539421"/>
            <a:ext cx="3390728" cy="369332"/>
          </a:xfrm>
          <a:prstGeom prst="rect">
            <a:avLst/>
          </a:prstGeom>
          <a:noFill/>
        </p:spPr>
        <p:txBody>
          <a:bodyPr wrap="square" rtlCol="0">
            <a:spAutoFit/>
          </a:bodyPr>
          <a:lstStyle/>
          <a:p>
            <a:r>
              <a:rPr lang="en-GB" dirty="0"/>
              <a:t>Permission granted 12/05/2025</a:t>
            </a:r>
          </a:p>
        </p:txBody>
      </p:sp>
    </p:spTree>
    <p:extLst>
      <p:ext uri="{BB962C8B-B14F-4D97-AF65-F5344CB8AC3E}">
        <p14:creationId xmlns:p14="http://schemas.microsoft.com/office/powerpoint/2010/main" val="77464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E29A-B457-80B7-ADB4-482DECE59F00}"/>
              </a:ext>
            </a:extLst>
          </p:cNvPr>
          <p:cNvSpPr>
            <a:spLocks noGrp="1"/>
          </p:cNvSpPr>
          <p:nvPr>
            <p:ph type="title"/>
          </p:nvPr>
        </p:nvSpPr>
        <p:spPr>
          <a:xfrm>
            <a:off x="358367" y="-23403"/>
            <a:ext cx="10515600" cy="1325563"/>
          </a:xfrm>
        </p:spPr>
        <p:txBody>
          <a:bodyPr/>
          <a:lstStyle/>
          <a:p>
            <a:r>
              <a:rPr lang="en-GB" b="1" dirty="0"/>
              <a:t>Action in motion</a:t>
            </a:r>
          </a:p>
        </p:txBody>
      </p:sp>
      <p:pic>
        <p:nvPicPr>
          <p:cNvPr id="4" name="Content Placeholder 3" descr="No photo description available.">
            <a:extLst>
              <a:ext uri="{FF2B5EF4-FFF2-40B4-BE49-F238E27FC236}">
                <a16:creationId xmlns:a16="http://schemas.microsoft.com/office/drawing/2014/main" id="{F6D99C3C-F18B-5E41-B036-EC75E022459C}"/>
              </a:ext>
            </a:extLst>
          </p:cNvPr>
          <p:cNvPicPr>
            <a:picLocks noGrp="1" noChangeAspect="1"/>
          </p:cNvPicPr>
          <p:nvPr>
            <p:ph idx="1"/>
          </p:nvPr>
        </p:nvPicPr>
        <p:blipFill>
          <a:blip r:embed="rId3"/>
          <a:srcRect l="-5218" r="-7348" b="3546"/>
          <a:stretch/>
        </p:blipFill>
        <p:spPr>
          <a:xfrm>
            <a:off x="6774160" y="1687701"/>
            <a:ext cx="4897925" cy="4197051"/>
          </a:xfrm>
          <a:prstGeom prst="rect">
            <a:avLst/>
          </a:prstGeom>
        </p:spPr>
      </p:pic>
      <p:sp>
        <p:nvSpPr>
          <p:cNvPr id="6" name="TextBox 5">
            <a:extLst>
              <a:ext uri="{FF2B5EF4-FFF2-40B4-BE49-F238E27FC236}">
                <a16:creationId xmlns:a16="http://schemas.microsoft.com/office/drawing/2014/main" id="{794AFBF8-0F88-F661-E4F4-F410960C885E}"/>
              </a:ext>
            </a:extLst>
          </p:cNvPr>
          <p:cNvSpPr txBox="1"/>
          <p:nvPr/>
        </p:nvSpPr>
        <p:spPr>
          <a:xfrm flipH="1">
            <a:off x="689949" y="1162402"/>
            <a:ext cx="5620315" cy="4893647"/>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Listening without judgement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Building with, not for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Thinking beyond the lens of reasonable adjustments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Let's move from awareness to action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A diagnosis can validate a person's lived experience, but it's not the solution itself</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ptos" panose="02110004020202020204"/>
                <a:ea typeface="+mn-ea"/>
                <a:cs typeface="+mn-cs"/>
              </a:rPr>
              <a:t>Final Takeaway Message: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ptos" panose="02110004020202020204"/>
                <a:ea typeface="+mn-ea"/>
                <a:cs typeface="+mn-cs"/>
              </a:rPr>
              <a:t>We all think differently. So, our services must too. Neurodiversity is everybody's business. </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CB6EAC89-02CB-3070-D0D5-B0D880723EBB}"/>
              </a:ext>
            </a:extLst>
          </p:cNvPr>
          <p:cNvPicPr>
            <a:picLocks noChangeAspect="1"/>
          </p:cNvPicPr>
          <p:nvPr/>
        </p:nvPicPr>
        <p:blipFill>
          <a:blip r:embed="rId4"/>
          <a:stretch>
            <a:fillRect/>
          </a:stretch>
        </p:blipFill>
        <p:spPr>
          <a:xfrm>
            <a:off x="5896532" y="234525"/>
            <a:ext cx="3455698" cy="877638"/>
          </a:xfrm>
          <a:prstGeom prst="rect">
            <a:avLst/>
          </a:prstGeom>
        </p:spPr>
      </p:pic>
      <p:pic>
        <p:nvPicPr>
          <p:cNvPr id="9" name="Picture 8" descr="A close-up of a logo&#10;&#10;AI-generated content may be incorrect.">
            <a:extLst>
              <a:ext uri="{FF2B5EF4-FFF2-40B4-BE49-F238E27FC236}">
                <a16:creationId xmlns:a16="http://schemas.microsoft.com/office/drawing/2014/main" id="{BAA6FB78-1A45-7B65-0864-06FB953A81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2230" y="286422"/>
            <a:ext cx="2722074" cy="705912"/>
          </a:xfrm>
          <a:prstGeom prst="rect">
            <a:avLst/>
          </a:prstGeom>
        </p:spPr>
      </p:pic>
    </p:spTree>
    <p:extLst>
      <p:ext uri="{BB962C8B-B14F-4D97-AF65-F5344CB8AC3E}">
        <p14:creationId xmlns:p14="http://schemas.microsoft.com/office/powerpoint/2010/main" val="97570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B53E8-4E70-0383-06A1-14450BDBC4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65AAEBD-8DAD-BDC4-E8A2-60C795B05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3732"/>
            <a:ext cx="12192000" cy="733069"/>
          </a:xfrm>
          <a:prstGeom prst="rect">
            <a:avLst/>
          </a:prstGeom>
        </p:spPr>
      </p:pic>
      <p:sp>
        <p:nvSpPr>
          <p:cNvPr id="3" name="Title 2">
            <a:extLst>
              <a:ext uri="{FF2B5EF4-FFF2-40B4-BE49-F238E27FC236}">
                <a16:creationId xmlns:a16="http://schemas.microsoft.com/office/drawing/2014/main" id="{CE393B5A-79F4-1AE9-01C4-80CFAA4E396E}"/>
              </a:ext>
            </a:extLst>
          </p:cNvPr>
          <p:cNvSpPr>
            <a:spLocks noGrp="1"/>
          </p:cNvSpPr>
          <p:nvPr>
            <p:ph type="title"/>
          </p:nvPr>
        </p:nvSpPr>
        <p:spPr>
          <a:xfrm>
            <a:off x="684290" y="2005831"/>
            <a:ext cx="10515600" cy="1325563"/>
          </a:xfrm>
        </p:spPr>
        <p:txBody>
          <a:bodyPr>
            <a:normAutofit/>
          </a:bodyPr>
          <a:lstStyle/>
          <a:p>
            <a:pPr algn="ctr"/>
            <a:r>
              <a:rPr lang="en-GB" b="1" dirty="0">
                <a:solidFill>
                  <a:srgbClr val="440099"/>
                </a:solidFill>
                <a:latin typeface="+mn-lt"/>
              </a:rPr>
              <a:t>Right Support, Right Time</a:t>
            </a:r>
            <a:br>
              <a:rPr lang="en-GB" b="1" dirty="0">
                <a:solidFill>
                  <a:srgbClr val="440099"/>
                </a:solidFill>
                <a:latin typeface="+mn-lt"/>
              </a:rPr>
            </a:br>
            <a:r>
              <a:rPr lang="en-GB" b="1" dirty="0">
                <a:solidFill>
                  <a:srgbClr val="440099"/>
                </a:solidFill>
                <a:latin typeface="+mn-lt"/>
              </a:rPr>
              <a:t> Neurodivergence in Education</a:t>
            </a:r>
          </a:p>
        </p:txBody>
      </p:sp>
      <p:sp>
        <p:nvSpPr>
          <p:cNvPr id="8" name="Content Placeholder 7">
            <a:extLst>
              <a:ext uri="{FF2B5EF4-FFF2-40B4-BE49-F238E27FC236}">
                <a16:creationId xmlns:a16="http://schemas.microsoft.com/office/drawing/2014/main" id="{9D092881-BF51-DD03-DD45-65DF028DBBAB}"/>
              </a:ext>
            </a:extLst>
          </p:cNvPr>
          <p:cNvSpPr>
            <a:spLocks noGrp="1"/>
          </p:cNvSpPr>
          <p:nvPr>
            <p:ph idx="1"/>
          </p:nvPr>
        </p:nvSpPr>
        <p:spPr>
          <a:xfrm>
            <a:off x="2865285" y="3526326"/>
            <a:ext cx="6153609" cy="1584060"/>
          </a:xfrm>
        </p:spPr>
        <p:txBody>
          <a:bodyPr>
            <a:normAutofit/>
          </a:bodyPr>
          <a:lstStyle/>
          <a:p>
            <a:pPr marL="0" indent="0" algn="ctr">
              <a:buNone/>
            </a:pPr>
            <a:r>
              <a:rPr lang="en-GB" b="1" dirty="0"/>
              <a:t>Emma Carver</a:t>
            </a:r>
          </a:p>
          <a:p>
            <a:pPr marL="0" indent="0" algn="ctr">
              <a:buNone/>
            </a:pPr>
            <a:r>
              <a:rPr lang="en-GB" dirty="0"/>
              <a:t> Deputy Headteacher, Ysgol Y Deri</a:t>
            </a:r>
          </a:p>
          <a:p>
            <a:pPr marL="0" indent="0" algn="ctr">
              <a:buNone/>
            </a:pPr>
            <a:r>
              <a:rPr lang="en-GB" dirty="0"/>
              <a:t>Engagement Service Team Lead</a:t>
            </a:r>
          </a:p>
        </p:txBody>
      </p:sp>
      <p:pic>
        <p:nvPicPr>
          <p:cNvPr id="2" name="Picture 1">
            <a:extLst>
              <a:ext uri="{FF2B5EF4-FFF2-40B4-BE49-F238E27FC236}">
                <a16:creationId xmlns:a16="http://schemas.microsoft.com/office/drawing/2014/main" id="{30F3CB34-6FF2-7089-73AD-3FAAA9EAFAC7}"/>
              </a:ext>
            </a:extLst>
          </p:cNvPr>
          <p:cNvPicPr>
            <a:picLocks noChangeAspect="1"/>
          </p:cNvPicPr>
          <p:nvPr/>
        </p:nvPicPr>
        <p:blipFill>
          <a:blip r:embed="rId4"/>
          <a:stretch>
            <a:fillRect/>
          </a:stretch>
        </p:blipFill>
        <p:spPr>
          <a:xfrm>
            <a:off x="10256886" y="232947"/>
            <a:ext cx="1151534" cy="1403287"/>
          </a:xfrm>
          <a:prstGeom prst="rect">
            <a:avLst/>
          </a:prstGeom>
        </p:spPr>
      </p:pic>
      <p:pic>
        <p:nvPicPr>
          <p:cNvPr id="4" name="Picture 3">
            <a:extLst>
              <a:ext uri="{FF2B5EF4-FFF2-40B4-BE49-F238E27FC236}">
                <a16:creationId xmlns:a16="http://schemas.microsoft.com/office/drawing/2014/main" id="{FF0EE9F1-023F-F1DE-FDBB-F97AC31A95BB}"/>
              </a:ext>
            </a:extLst>
          </p:cNvPr>
          <p:cNvPicPr>
            <a:picLocks noChangeAspect="1"/>
          </p:cNvPicPr>
          <p:nvPr/>
        </p:nvPicPr>
        <p:blipFill>
          <a:blip r:embed="rId5"/>
          <a:stretch>
            <a:fillRect/>
          </a:stretch>
        </p:blipFill>
        <p:spPr>
          <a:xfrm>
            <a:off x="9654375" y="5104278"/>
            <a:ext cx="2356556" cy="1325563"/>
          </a:xfrm>
          <a:prstGeom prst="rect">
            <a:avLst/>
          </a:prstGeom>
        </p:spPr>
      </p:pic>
    </p:spTree>
    <p:extLst>
      <p:ext uri="{BB962C8B-B14F-4D97-AF65-F5344CB8AC3E}">
        <p14:creationId xmlns:p14="http://schemas.microsoft.com/office/powerpoint/2010/main" val="49918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3732"/>
            <a:ext cx="12192000" cy="733069"/>
          </a:xfrm>
          <a:prstGeom prst="rect">
            <a:avLst/>
          </a:prstGeom>
        </p:spPr>
      </p:pic>
      <p:pic>
        <p:nvPicPr>
          <p:cNvPr id="6" name="Picture 5">
            <a:extLst>
              <a:ext uri="{FF2B5EF4-FFF2-40B4-BE49-F238E27FC236}">
                <a16:creationId xmlns:a16="http://schemas.microsoft.com/office/drawing/2014/main" id="{1424A384-DD81-4676-BA6A-8DDD75824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7848" y="518623"/>
            <a:ext cx="1961135" cy="733069"/>
          </a:xfrm>
          <a:prstGeom prst="rect">
            <a:avLst/>
          </a:prstGeom>
        </p:spPr>
      </p:pic>
      <p:sp>
        <p:nvSpPr>
          <p:cNvPr id="3" name="Title 2">
            <a:extLst>
              <a:ext uri="{FF2B5EF4-FFF2-40B4-BE49-F238E27FC236}">
                <a16:creationId xmlns:a16="http://schemas.microsoft.com/office/drawing/2014/main" id="{7D75E1AF-84BA-E275-E7E1-3CC1D7CD55FC}"/>
              </a:ext>
            </a:extLst>
          </p:cNvPr>
          <p:cNvSpPr>
            <a:spLocks noGrp="1"/>
          </p:cNvSpPr>
          <p:nvPr>
            <p:ph type="title"/>
          </p:nvPr>
        </p:nvSpPr>
        <p:spPr>
          <a:xfrm>
            <a:off x="684290" y="2005831"/>
            <a:ext cx="10515600" cy="1325563"/>
          </a:xfrm>
        </p:spPr>
        <p:txBody>
          <a:bodyPr>
            <a:normAutofit/>
          </a:bodyPr>
          <a:lstStyle/>
          <a:p>
            <a:pPr algn="ctr"/>
            <a:r>
              <a:rPr lang="en-GB" b="1" dirty="0">
                <a:solidFill>
                  <a:srgbClr val="440099"/>
                </a:solidFill>
                <a:latin typeface="+mn-lt"/>
              </a:rPr>
              <a:t>An Introduction to the Workshop</a:t>
            </a:r>
          </a:p>
        </p:txBody>
      </p:sp>
      <p:sp>
        <p:nvSpPr>
          <p:cNvPr id="8" name="Content Placeholder 7">
            <a:extLst>
              <a:ext uri="{FF2B5EF4-FFF2-40B4-BE49-F238E27FC236}">
                <a16:creationId xmlns:a16="http://schemas.microsoft.com/office/drawing/2014/main" id="{6B67D839-FBA2-E10B-AA28-08C62F629F6D}"/>
              </a:ext>
            </a:extLst>
          </p:cNvPr>
          <p:cNvSpPr>
            <a:spLocks noGrp="1"/>
          </p:cNvSpPr>
          <p:nvPr>
            <p:ph idx="1"/>
          </p:nvPr>
        </p:nvSpPr>
        <p:spPr>
          <a:xfrm>
            <a:off x="2865285" y="3331394"/>
            <a:ext cx="6153609" cy="1584060"/>
          </a:xfrm>
        </p:spPr>
        <p:txBody>
          <a:bodyPr>
            <a:normAutofit fontScale="85000" lnSpcReduction="20000"/>
          </a:bodyPr>
          <a:lstStyle/>
          <a:p>
            <a:pPr marL="0" indent="0" algn="ctr">
              <a:buNone/>
            </a:pPr>
            <a:r>
              <a:rPr lang="en-GB" b="1" dirty="0"/>
              <a:t>Dan Crossland</a:t>
            </a:r>
          </a:p>
          <a:p>
            <a:pPr marL="0" indent="0" algn="ctr">
              <a:buNone/>
            </a:pPr>
            <a:r>
              <a:rPr lang="en-GB" dirty="0"/>
              <a:t> Director of Operations</a:t>
            </a:r>
          </a:p>
          <a:p>
            <a:pPr marL="0" indent="0" algn="ctr">
              <a:buNone/>
            </a:pPr>
            <a:r>
              <a:rPr lang="en-GB" dirty="0"/>
              <a:t>Mental Health Clinical Board </a:t>
            </a:r>
          </a:p>
          <a:p>
            <a:pPr marL="0" indent="0" algn="ctr">
              <a:buNone/>
            </a:pPr>
            <a:r>
              <a:rPr lang="en-GB" dirty="0"/>
              <a:t>Cardiff and Vale University Health Board</a:t>
            </a:r>
          </a:p>
        </p:txBody>
      </p:sp>
      <p:pic>
        <p:nvPicPr>
          <p:cNvPr id="2" name="Picture 1">
            <a:extLst>
              <a:ext uri="{FF2B5EF4-FFF2-40B4-BE49-F238E27FC236}">
                <a16:creationId xmlns:a16="http://schemas.microsoft.com/office/drawing/2014/main" id="{C130CE82-FBBB-D16D-16FB-F3B5F92C8A34}"/>
              </a:ext>
            </a:extLst>
          </p:cNvPr>
          <p:cNvPicPr>
            <a:picLocks noChangeAspect="1"/>
          </p:cNvPicPr>
          <p:nvPr/>
        </p:nvPicPr>
        <p:blipFill>
          <a:blip r:embed="rId5"/>
          <a:stretch>
            <a:fillRect/>
          </a:stretch>
        </p:blipFill>
        <p:spPr>
          <a:xfrm>
            <a:off x="9498954" y="480732"/>
            <a:ext cx="2597642" cy="674108"/>
          </a:xfrm>
          <a:prstGeom prst="rect">
            <a:avLst/>
          </a:prstGeom>
        </p:spPr>
      </p:pic>
    </p:spTree>
    <p:extLst>
      <p:ext uri="{BB962C8B-B14F-4D97-AF65-F5344CB8AC3E}">
        <p14:creationId xmlns:p14="http://schemas.microsoft.com/office/powerpoint/2010/main" val="2615367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11D59-4C80-0706-5110-42731EA4263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4B9F9F7-831C-4252-7541-859A852F1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3732"/>
            <a:ext cx="12192000" cy="733069"/>
          </a:xfrm>
          <a:prstGeom prst="rect">
            <a:avLst/>
          </a:prstGeom>
        </p:spPr>
      </p:pic>
      <p:pic>
        <p:nvPicPr>
          <p:cNvPr id="6" name="Picture 5">
            <a:extLst>
              <a:ext uri="{FF2B5EF4-FFF2-40B4-BE49-F238E27FC236}">
                <a16:creationId xmlns:a16="http://schemas.microsoft.com/office/drawing/2014/main" id="{0E0F73F4-437B-FF7E-498F-31DCBF7A4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0407" y="439151"/>
            <a:ext cx="2140462" cy="800101"/>
          </a:xfrm>
          <a:prstGeom prst="rect">
            <a:avLst/>
          </a:prstGeom>
        </p:spPr>
      </p:pic>
      <p:sp>
        <p:nvSpPr>
          <p:cNvPr id="3" name="Title 2">
            <a:extLst>
              <a:ext uri="{FF2B5EF4-FFF2-40B4-BE49-F238E27FC236}">
                <a16:creationId xmlns:a16="http://schemas.microsoft.com/office/drawing/2014/main" id="{9F5F9FFB-5B27-A7B3-633B-6C7B693D1548}"/>
              </a:ext>
            </a:extLst>
          </p:cNvPr>
          <p:cNvSpPr>
            <a:spLocks noGrp="1"/>
          </p:cNvSpPr>
          <p:nvPr>
            <p:ph type="title"/>
          </p:nvPr>
        </p:nvSpPr>
        <p:spPr>
          <a:xfrm>
            <a:off x="684290" y="2005831"/>
            <a:ext cx="10515600" cy="1325563"/>
          </a:xfrm>
        </p:spPr>
        <p:txBody>
          <a:bodyPr>
            <a:normAutofit/>
          </a:bodyPr>
          <a:lstStyle/>
          <a:p>
            <a:pPr algn="ctr"/>
            <a:r>
              <a:rPr lang="en-GB" b="1" dirty="0">
                <a:solidFill>
                  <a:srgbClr val="440099"/>
                </a:solidFill>
                <a:latin typeface="+mn-lt"/>
              </a:rPr>
              <a:t>Discussion so far – Q&amp;A</a:t>
            </a:r>
          </a:p>
        </p:txBody>
      </p:sp>
      <p:sp>
        <p:nvSpPr>
          <p:cNvPr id="8" name="Content Placeholder 7">
            <a:extLst>
              <a:ext uri="{FF2B5EF4-FFF2-40B4-BE49-F238E27FC236}">
                <a16:creationId xmlns:a16="http://schemas.microsoft.com/office/drawing/2014/main" id="{C4C47788-886C-F5DB-8968-7F8EB36B7D93}"/>
              </a:ext>
            </a:extLst>
          </p:cNvPr>
          <p:cNvSpPr>
            <a:spLocks noGrp="1"/>
          </p:cNvSpPr>
          <p:nvPr>
            <p:ph idx="1"/>
          </p:nvPr>
        </p:nvSpPr>
        <p:spPr>
          <a:xfrm>
            <a:off x="2571553" y="3303042"/>
            <a:ext cx="7048893" cy="2057095"/>
          </a:xfrm>
        </p:spPr>
        <p:txBody>
          <a:bodyPr>
            <a:normAutofit/>
          </a:bodyPr>
          <a:lstStyle/>
          <a:p>
            <a:pPr marL="0" indent="0" algn="ctr">
              <a:buNone/>
            </a:pPr>
            <a:r>
              <a:rPr lang="en-GB" b="1" dirty="0"/>
              <a:t>Anna Tee</a:t>
            </a:r>
          </a:p>
          <a:p>
            <a:pPr marL="0" indent="0" algn="ctr">
              <a:buNone/>
            </a:pPr>
            <a:r>
              <a:rPr lang="en-GB" dirty="0"/>
              <a:t> Partnership Programme Manager</a:t>
            </a:r>
          </a:p>
          <a:p>
            <a:pPr marL="0" indent="0" algn="ctr">
              <a:buNone/>
            </a:pPr>
            <a:r>
              <a:rPr lang="en-GB" dirty="0"/>
              <a:t>Cardiff and Vale Regional Partnership Board</a:t>
            </a:r>
          </a:p>
        </p:txBody>
      </p:sp>
    </p:spTree>
    <p:extLst>
      <p:ext uri="{BB962C8B-B14F-4D97-AF65-F5344CB8AC3E}">
        <p14:creationId xmlns:p14="http://schemas.microsoft.com/office/powerpoint/2010/main" val="2849461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F406E-9639-CE52-18F6-B6E36FA7C86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D804B96-087E-A571-9169-782399779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3732"/>
            <a:ext cx="12192000" cy="733069"/>
          </a:xfrm>
          <a:prstGeom prst="rect">
            <a:avLst/>
          </a:prstGeom>
        </p:spPr>
      </p:pic>
      <p:pic>
        <p:nvPicPr>
          <p:cNvPr id="6" name="Picture 5">
            <a:extLst>
              <a:ext uri="{FF2B5EF4-FFF2-40B4-BE49-F238E27FC236}">
                <a16:creationId xmlns:a16="http://schemas.microsoft.com/office/drawing/2014/main" id="{EB4E425F-38D2-1881-45ED-181BB2FDB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0407" y="439151"/>
            <a:ext cx="2140462" cy="800101"/>
          </a:xfrm>
          <a:prstGeom prst="rect">
            <a:avLst/>
          </a:prstGeom>
        </p:spPr>
      </p:pic>
      <p:sp>
        <p:nvSpPr>
          <p:cNvPr id="3" name="Title 2">
            <a:extLst>
              <a:ext uri="{FF2B5EF4-FFF2-40B4-BE49-F238E27FC236}">
                <a16:creationId xmlns:a16="http://schemas.microsoft.com/office/drawing/2014/main" id="{BC359FDB-516A-C286-9585-9509BEFCDA64}"/>
              </a:ext>
            </a:extLst>
          </p:cNvPr>
          <p:cNvSpPr>
            <a:spLocks noGrp="1"/>
          </p:cNvSpPr>
          <p:nvPr>
            <p:ph type="title"/>
          </p:nvPr>
        </p:nvSpPr>
        <p:spPr>
          <a:xfrm>
            <a:off x="0" y="439151"/>
            <a:ext cx="9198321" cy="1149506"/>
          </a:xfrm>
        </p:spPr>
        <p:txBody>
          <a:bodyPr>
            <a:normAutofit/>
          </a:bodyPr>
          <a:lstStyle/>
          <a:p>
            <a:pPr algn="ctr"/>
            <a:r>
              <a:rPr lang="en-GB" b="1" dirty="0">
                <a:solidFill>
                  <a:srgbClr val="440099"/>
                </a:solidFill>
                <a:latin typeface="+mn-lt"/>
              </a:rPr>
              <a:t>Group Discussion</a:t>
            </a:r>
          </a:p>
        </p:txBody>
      </p:sp>
      <p:sp>
        <p:nvSpPr>
          <p:cNvPr id="8" name="Content Placeholder 7">
            <a:extLst>
              <a:ext uri="{FF2B5EF4-FFF2-40B4-BE49-F238E27FC236}">
                <a16:creationId xmlns:a16="http://schemas.microsoft.com/office/drawing/2014/main" id="{68FF71B6-41C9-FF44-9B70-45C51F9CC21B}"/>
              </a:ext>
            </a:extLst>
          </p:cNvPr>
          <p:cNvSpPr>
            <a:spLocks noGrp="1"/>
          </p:cNvSpPr>
          <p:nvPr>
            <p:ph idx="1"/>
          </p:nvPr>
        </p:nvSpPr>
        <p:spPr>
          <a:xfrm>
            <a:off x="516413" y="1506901"/>
            <a:ext cx="10791363" cy="4649181"/>
          </a:xfrm>
        </p:spPr>
        <p:txBody>
          <a:bodyPr>
            <a:normAutofit/>
          </a:bodyPr>
          <a:lstStyle/>
          <a:p>
            <a:pPr marL="0" indent="0">
              <a:buNone/>
            </a:pPr>
            <a:r>
              <a:rPr lang="en-GB" b="1" dirty="0"/>
              <a:t>Consider the following questions:</a:t>
            </a:r>
          </a:p>
          <a:p>
            <a:pPr marL="0" indent="0">
              <a:buNone/>
            </a:pPr>
            <a:endParaRPr lang="en-GB" b="1" dirty="0"/>
          </a:p>
          <a:p>
            <a:r>
              <a:rPr lang="en-GB" dirty="0"/>
              <a:t>What is the one thing we could do now that would make a real difference for individuals?</a:t>
            </a:r>
          </a:p>
          <a:p>
            <a:pPr marL="0" indent="0">
              <a:buNone/>
            </a:pPr>
            <a:endParaRPr lang="en-GB" dirty="0"/>
          </a:p>
          <a:p>
            <a:r>
              <a:rPr lang="en-GB" dirty="0"/>
              <a:t>How do we work together differently to create the ideal ND pathway?</a:t>
            </a:r>
          </a:p>
          <a:p>
            <a:endParaRPr lang="en-GB" dirty="0"/>
          </a:p>
          <a:p>
            <a:r>
              <a:rPr lang="en-GB" dirty="0"/>
              <a:t>Do we have a question to put to the Executive Panel Q&amp;A?</a:t>
            </a:r>
          </a:p>
        </p:txBody>
      </p:sp>
    </p:spTree>
    <p:extLst>
      <p:ext uri="{BB962C8B-B14F-4D97-AF65-F5344CB8AC3E}">
        <p14:creationId xmlns:p14="http://schemas.microsoft.com/office/powerpoint/2010/main" val="4048579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0FE6A-5E55-3368-9AB5-4DA68EC8888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8959603-01CA-4C31-B224-C4D0805F9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3732"/>
            <a:ext cx="12192000" cy="733069"/>
          </a:xfrm>
          <a:prstGeom prst="rect">
            <a:avLst/>
          </a:prstGeom>
        </p:spPr>
      </p:pic>
      <p:pic>
        <p:nvPicPr>
          <p:cNvPr id="6" name="Picture 5">
            <a:extLst>
              <a:ext uri="{FF2B5EF4-FFF2-40B4-BE49-F238E27FC236}">
                <a16:creationId xmlns:a16="http://schemas.microsoft.com/office/drawing/2014/main" id="{86C45301-B6D8-19FD-466B-066276302C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8163" y="563372"/>
            <a:ext cx="1817742" cy="679469"/>
          </a:xfrm>
          <a:prstGeom prst="rect">
            <a:avLst/>
          </a:prstGeom>
        </p:spPr>
      </p:pic>
      <p:sp>
        <p:nvSpPr>
          <p:cNvPr id="3" name="Title 2">
            <a:extLst>
              <a:ext uri="{FF2B5EF4-FFF2-40B4-BE49-F238E27FC236}">
                <a16:creationId xmlns:a16="http://schemas.microsoft.com/office/drawing/2014/main" id="{18114180-C30B-3FDA-B5BF-7E361572BD53}"/>
              </a:ext>
            </a:extLst>
          </p:cNvPr>
          <p:cNvSpPr>
            <a:spLocks noGrp="1"/>
          </p:cNvSpPr>
          <p:nvPr>
            <p:ph type="title"/>
          </p:nvPr>
        </p:nvSpPr>
        <p:spPr>
          <a:xfrm>
            <a:off x="838200" y="2005831"/>
            <a:ext cx="10515600" cy="1325563"/>
          </a:xfrm>
        </p:spPr>
        <p:txBody>
          <a:bodyPr>
            <a:normAutofit/>
          </a:bodyPr>
          <a:lstStyle/>
          <a:p>
            <a:pPr algn="ctr"/>
            <a:r>
              <a:rPr lang="en-GB" b="1" dirty="0">
                <a:solidFill>
                  <a:srgbClr val="440099"/>
                </a:solidFill>
                <a:latin typeface="+mn-lt"/>
              </a:rPr>
              <a:t>Summarising Conclusions &amp; Outcomes </a:t>
            </a:r>
          </a:p>
        </p:txBody>
      </p:sp>
      <p:sp>
        <p:nvSpPr>
          <p:cNvPr id="8" name="Content Placeholder 7">
            <a:extLst>
              <a:ext uri="{FF2B5EF4-FFF2-40B4-BE49-F238E27FC236}">
                <a16:creationId xmlns:a16="http://schemas.microsoft.com/office/drawing/2014/main" id="{52C4502B-4207-AEDE-F76D-F678B4F0AB33}"/>
              </a:ext>
            </a:extLst>
          </p:cNvPr>
          <p:cNvSpPr>
            <a:spLocks noGrp="1"/>
          </p:cNvSpPr>
          <p:nvPr>
            <p:ph idx="1"/>
          </p:nvPr>
        </p:nvSpPr>
        <p:spPr>
          <a:xfrm>
            <a:off x="2865285" y="3331394"/>
            <a:ext cx="6153609" cy="1584060"/>
          </a:xfrm>
        </p:spPr>
        <p:txBody>
          <a:bodyPr>
            <a:normAutofit fontScale="85000" lnSpcReduction="20000"/>
          </a:bodyPr>
          <a:lstStyle/>
          <a:p>
            <a:pPr marL="0" indent="0" algn="ctr">
              <a:buNone/>
            </a:pPr>
            <a:r>
              <a:rPr lang="en-GB" b="1" dirty="0"/>
              <a:t>Dan Crossland</a:t>
            </a:r>
          </a:p>
          <a:p>
            <a:pPr marL="0" indent="0" algn="ctr">
              <a:buNone/>
            </a:pPr>
            <a:r>
              <a:rPr lang="en-GB" dirty="0"/>
              <a:t> Director of Operations</a:t>
            </a:r>
          </a:p>
          <a:p>
            <a:pPr marL="0" indent="0" algn="ctr">
              <a:buNone/>
            </a:pPr>
            <a:r>
              <a:rPr lang="en-GB" dirty="0"/>
              <a:t>Mental Health Clinical Board </a:t>
            </a:r>
          </a:p>
          <a:p>
            <a:pPr marL="0" indent="0" algn="ctr">
              <a:buNone/>
            </a:pPr>
            <a:r>
              <a:rPr lang="en-GB" dirty="0"/>
              <a:t>Cardiff and Vale University Health Board</a:t>
            </a:r>
          </a:p>
        </p:txBody>
      </p:sp>
      <p:pic>
        <p:nvPicPr>
          <p:cNvPr id="2" name="Picture 1">
            <a:extLst>
              <a:ext uri="{FF2B5EF4-FFF2-40B4-BE49-F238E27FC236}">
                <a16:creationId xmlns:a16="http://schemas.microsoft.com/office/drawing/2014/main" id="{339F0B69-2CA7-BF56-AE86-B2E8447E535E}"/>
              </a:ext>
            </a:extLst>
          </p:cNvPr>
          <p:cNvPicPr>
            <a:picLocks noChangeAspect="1"/>
          </p:cNvPicPr>
          <p:nvPr/>
        </p:nvPicPr>
        <p:blipFill>
          <a:blip r:embed="rId5"/>
          <a:stretch>
            <a:fillRect/>
          </a:stretch>
        </p:blipFill>
        <p:spPr>
          <a:xfrm>
            <a:off x="9359279" y="516333"/>
            <a:ext cx="2597121" cy="670618"/>
          </a:xfrm>
          <a:prstGeom prst="rect">
            <a:avLst/>
          </a:prstGeom>
        </p:spPr>
      </p:pic>
    </p:spTree>
    <p:extLst>
      <p:ext uri="{BB962C8B-B14F-4D97-AF65-F5344CB8AC3E}">
        <p14:creationId xmlns:p14="http://schemas.microsoft.com/office/powerpoint/2010/main" val="449322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D7DB9-766B-29FD-9A62-CC68ABA006A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E49A6B1-8437-F3E4-59F4-55A25E184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3732"/>
            <a:ext cx="12192000" cy="733069"/>
          </a:xfrm>
          <a:prstGeom prst="rect">
            <a:avLst/>
          </a:prstGeom>
        </p:spPr>
      </p:pic>
      <p:pic>
        <p:nvPicPr>
          <p:cNvPr id="6" name="Picture 5">
            <a:extLst>
              <a:ext uri="{FF2B5EF4-FFF2-40B4-BE49-F238E27FC236}">
                <a16:creationId xmlns:a16="http://schemas.microsoft.com/office/drawing/2014/main" id="{957C858E-83CA-7C52-C074-110462CAD6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9583" y="142756"/>
            <a:ext cx="2140462" cy="800101"/>
          </a:xfrm>
          <a:prstGeom prst="rect">
            <a:avLst/>
          </a:prstGeom>
        </p:spPr>
      </p:pic>
      <p:sp>
        <p:nvSpPr>
          <p:cNvPr id="7" name="Title 6">
            <a:extLst>
              <a:ext uri="{FF2B5EF4-FFF2-40B4-BE49-F238E27FC236}">
                <a16:creationId xmlns:a16="http://schemas.microsoft.com/office/drawing/2014/main" id="{842EE7FD-BED3-304E-C45F-1B030674274C}"/>
              </a:ext>
            </a:extLst>
          </p:cNvPr>
          <p:cNvSpPr>
            <a:spLocks noGrp="1"/>
          </p:cNvSpPr>
          <p:nvPr>
            <p:ph type="title"/>
          </p:nvPr>
        </p:nvSpPr>
        <p:spPr>
          <a:xfrm>
            <a:off x="0" y="9053"/>
            <a:ext cx="7568697" cy="1325563"/>
          </a:xfrm>
        </p:spPr>
        <p:txBody>
          <a:bodyPr/>
          <a:lstStyle/>
          <a:p>
            <a:pPr algn="ctr"/>
            <a:r>
              <a:rPr lang="en-GB" b="1" dirty="0">
                <a:solidFill>
                  <a:srgbClr val="483A89"/>
                </a:solidFill>
              </a:rPr>
              <a:t>Joint Area Plan 2023-2028</a:t>
            </a:r>
          </a:p>
        </p:txBody>
      </p:sp>
      <p:pic>
        <p:nvPicPr>
          <p:cNvPr id="9" name="Picture 8" descr="A screenshot of a web page&#10;&#10;AI-generated content may be incorrect.">
            <a:extLst>
              <a:ext uri="{FF2B5EF4-FFF2-40B4-BE49-F238E27FC236}">
                <a16:creationId xmlns:a16="http://schemas.microsoft.com/office/drawing/2014/main" id="{1A672F83-E772-3B35-E750-8BA078F3F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334" y="1251257"/>
            <a:ext cx="8531331" cy="5255835"/>
          </a:xfrm>
          <a:prstGeom prst="rect">
            <a:avLst/>
          </a:prstGeom>
        </p:spPr>
      </p:pic>
      <p:sp>
        <p:nvSpPr>
          <p:cNvPr id="2" name="TextBox 1">
            <a:extLst>
              <a:ext uri="{FF2B5EF4-FFF2-40B4-BE49-F238E27FC236}">
                <a16:creationId xmlns:a16="http://schemas.microsoft.com/office/drawing/2014/main" id="{484C92E9-6ABA-CE70-153F-79921E36D681}"/>
              </a:ext>
            </a:extLst>
          </p:cNvPr>
          <p:cNvSpPr txBox="1"/>
          <p:nvPr/>
        </p:nvSpPr>
        <p:spPr>
          <a:xfrm>
            <a:off x="4013701" y="1458350"/>
            <a:ext cx="3554996"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457849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A045F-7DCF-C3D8-E1CA-BDA6D0A6720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AF3AAB0-055B-7E0B-A622-AAF678511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23732"/>
            <a:ext cx="12192000" cy="733069"/>
          </a:xfrm>
          <a:prstGeom prst="rect">
            <a:avLst/>
          </a:prstGeom>
        </p:spPr>
      </p:pic>
      <p:sp>
        <p:nvSpPr>
          <p:cNvPr id="3" name="Title 2">
            <a:extLst>
              <a:ext uri="{FF2B5EF4-FFF2-40B4-BE49-F238E27FC236}">
                <a16:creationId xmlns:a16="http://schemas.microsoft.com/office/drawing/2014/main" id="{D938FFD0-4C92-1300-F315-5D0776BE2902}"/>
              </a:ext>
            </a:extLst>
          </p:cNvPr>
          <p:cNvSpPr>
            <a:spLocks noGrp="1"/>
          </p:cNvSpPr>
          <p:nvPr>
            <p:ph type="title"/>
          </p:nvPr>
        </p:nvSpPr>
        <p:spPr>
          <a:xfrm>
            <a:off x="684288" y="1909891"/>
            <a:ext cx="10515600" cy="1325563"/>
          </a:xfrm>
        </p:spPr>
        <p:txBody>
          <a:bodyPr>
            <a:normAutofit/>
          </a:bodyPr>
          <a:lstStyle/>
          <a:p>
            <a:pPr algn="ctr"/>
            <a:r>
              <a:rPr lang="en-GB" b="1" dirty="0">
                <a:solidFill>
                  <a:srgbClr val="440099"/>
                </a:solidFill>
                <a:latin typeface="+mn-lt"/>
              </a:rPr>
              <a:t>Supporting Families</a:t>
            </a:r>
          </a:p>
        </p:txBody>
      </p:sp>
      <p:pic>
        <p:nvPicPr>
          <p:cNvPr id="4" name="Picture 3">
            <a:extLst>
              <a:ext uri="{FF2B5EF4-FFF2-40B4-BE49-F238E27FC236}">
                <a16:creationId xmlns:a16="http://schemas.microsoft.com/office/drawing/2014/main" id="{55B82FC6-8ECD-8F23-7EE3-0D2E634D73D5}"/>
              </a:ext>
            </a:extLst>
          </p:cNvPr>
          <p:cNvPicPr>
            <a:picLocks noChangeAspect="1"/>
          </p:cNvPicPr>
          <p:nvPr/>
        </p:nvPicPr>
        <p:blipFill>
          <a:blip r:embed="rId4"/>
          <a:srcRect l="77758" t="21992" r="5130" b="20584"/>
          <a:stretch/>
        </p:blipFill>
        <p:spPr>
          <a:xfrm>
            <a:off x="10204019" y="213541"/>
            <a:ext cx="1809930" cy="1219211"/>
          </a:xfrm>
          <a:prstGeom prst="rect">
            <a:avLst/>
          </a:prstGeom>
        </p:spPr>
      </p:pic>
      <p:pic>
        <p:nvPicPr>
          <p:cNvPr id="7" name="Picture 6">
            <a:extLst>
              <a:ext uri="{FF2B5EF4-FFF2-40B4-BE49-F238E27FC236}">
                <a16:creationId xmlns:a16="http://schemas.microsoft.com/office/drawing/2014/main" id="{DE2A5761-E357-0D74-997E-5D1784640C37}"/>
              </a:ext>
            </a:extLst>
          </p:cNvPr>
          <p:cNvPicPr>
            <a:picLocks noChangeAspect="1"/>
          </p:cNvPicPr>
          <p:nvPr/>
        </p:nvPicPr>
        <p:blipFill>
          <a:blip r:embed="rId4"/>
          <a:srcRect r="51064"/>
          <a:stretch/>
        </p:blipFill>
        <p:spPr>
          <a:xfrm>
            <a:off x="213925" y="4014995"/>
            <a:ext cx="5302715" cy="2175217"/>
          </a:xfrm>
          <a:prstGeom prst="rect">
            <a:avLst/>
          </a:prstGeom>
        </p:spPr>
      </p:pic>
      <p:sp>
        <p:nvSpPr>
          <p:cNvPr id="9" name="Rectangle 8">
            <a:extLst>
              <a:ext uri="{FF2B5EF4-FFF2-40B4-BE49-F238E27FC236}">
                <a16:creationId xmlns:a16="http://schemas.microsoft.com/office/drawing/2014/main" id="{0FD42985-78D4-4D99-A2EB-2620FB7DD670}"/>
              </a:ext>
            </a:extLst>
          </p:cNvPr>
          <p:cNvSpPr/>
          <p:nvPr/>
        </p:nvSpPr>
        <p:spPr>
          <a:xfrm>
            <a:off x="2706986" y="4175232"/>
            <a:ext cx="2740214" cy="10045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7">
            <a:extLst>
              <a:ext uri="{FF2B5EF4-FFF2-40B4-BE49-F238E27FC236}">
                <a16:creationId xmlns:a16="http://schemas.microsoft.com/office/drawing/2014/main" id="{A3ED6F72-7F7F-A51D-10D7-2DA54EC80140}"/>
              </a:ext>
            </a:extLst>
          </p:cNvPr>
          <p:cNvSpPr>
            <a:spLocks noGrp="1"/>
          </p:cNvSpPr>
          <p:nvPr>
            <p:ph idx="1"/>
          </p:nvPr>
        </p:nvSpPr>
        <p:spPr>
          <a:xfrm>
            <a:off x="2865284" y="3046574"/>
            <a:ext cx="6153609" cy="1584060"/>
          </a:xfrm>
        </p:spPr>
        <p:txBody>
          <a:bodyPr>
            <a:normAutofit/>
          </a:bodyPr>
          <a:lstStyle/>
          <a:p>
            <a:pPr marL="0" indent="0" algn="ctr">
              <a:buNone/>
            </a:pPr>
            <a:r>
              <a:rPr lang="en-GB" b="1" dirty="0"/>
              <a:t>Karen Mills</a:t>
            </a:r>
          </a:p>
          <a:p>
            <a:pPr marL="0" indent="0" algn="ctr">
              <a:buNone/>
            </a:pPr>
            <a:r>
              <a:rPr lang="en-GB" dirty="0"/>
              <a:t> AP Cymru</a:t>
            </a:r>
          </a:p>
          <a:p>
            <a:pPr marL="0" indent="0" algn="ctr">
              <a:buNone/>
            </a:pPr>
            <a:r>
              <a:rPr lang="en-GB" dirty="0"/>
              <a:t>Founder &amp; Director</a:t>
            </a:r>
          </a:p>
        </p:txBody>
      </p:sp>
    </p:spTree>
    <p:extLst>
      <p:ext uri="{BB962C8B-B14F-4D97-AF65-F5344CB8AC3E}">
        <p14:creationId xmlns:p14="http://schemas.microsoft.com/office/powerpoint/2010/main" val="311612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3" y="1122363"/>
            <a:ext cx="7096933" cy="2387600"/>
          </a:xfrm>
        </p:spPr>
        <p:txBody>
          <a:bodyPr rtlCol="0"/>
          <a:lstStyle/>
          <a:p>
            <a:pPr rtl="0"/>
            <a:r>
              <a:rPr lang="en-GB" dirty="0"/>
              <a:t>Adult ADHD Services </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1142490"/>
          </a:xfrm>
        </p:spPr>
        <p:txBody>
          <a:bodyPr rtlCol="0"/>
          <a:lstStyle/>
          <a:p>
            <a:pPr rtl="0"/>
            <a:r>
              <a:rPr lang="en-GB" dirty="0"/>
              <a:t>Leanne Freeman </a:t>
            </a:r>
          </a:p>
          <a:p>
            <a:pPr rtl="0"/>
            <a:r>
              <a:rPr lang="en-GB" dirty="0"/>
              <a:t>ADHD Lead Practitioner Cardiff &amp; Vale UHB</a:t>
            </a:r>
          </a:p>
        </p:txBody>
      </p:sp>
    </p:spTree>
    <p:extLst>
      <p:ext uri="{BB962C8B-B14F-4D97-AF65-F5344CB8AC3E}">
        <p14:creationId xmlns:p14="http://schemas.microsoft.com/office/powerpoint/2010/main" val="225930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rtlCol="0"/>
          <a:lstStyle/>
          <a:p>
            <a:pPr rtl="0"/>
            <a:r>
              <a:rPr lang="en-GB" dirty="0"/>
              <a:t>Current situation </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1846729"/>
            <a:ext cx="9779182" cy="4177553"/>
          </a:xfrm>
        </p:spPr>
        <p:txBody>
          <a:bodyPr vert="horz" lIns="91440" tIns="45720" rIns="91440" bIns="45720" rtlCol="0" anchor="t">
            <a:normAutofit/>
          </a:bodyPr>
          <a:lstStyle/>
          <a:p>
            <a:pPr marL="457200" indent="-457200" rtl="0">
              <a:buFont typeface="Arial" panose="020B0604020202020204" pitchFamily="34" charset="0"/>
              <a:buChar char="•"/>
            </a:pPr>
            <a:r>
              <a:rPr lang="en-US" b="1" dirty="0"/>
              <a:t>Service Delivery</a:t>
            </a:r>
            <a:r>
              <a:rPr lang="en-US" dirty="0"/>
              <a:t>: Currently managed by Community Mental Health Teams (CMHTs)</a:t>
            </a:r>
            <a:endParaRPr lang="en-US"/>
          </a:p>
          <a:p>
            <a:pPr marL="457200" indent="-457200" rtl="0">
              <a:buFont typeface="Arial" panose="020B0604020202020204" pitchFamily="34" charset="0"/>
              <a:buChar char="•"/>
            </a:pPr>
            <a:r>
              <a:rPr lang="en-US" b="1" dirty="0"/>
              <a:t>Rising Demand</a:t>
            </a:r>
            <a:r>
              <a:rPr lang="en-US" dirty="0"/>
              <a:t>: Referral numbers continue to grow</a:t>
            </a:r>
          </a:p>
          <a:p>
            <a:pPr marL="457200" indent="-457200" rtl="0">
              <a:buFont typeface="Arial" panose="020B0604020202020204" pitchFamily="34" charset="0"/>
              <a:buChar char="•"/>
            </a:pPr>
            <a:r>
              <a:rPr lang="en-US" b="1" dirty="0"/>
              <a:t>Capacity Crisis </a:t>
            </a:r>
            <a:r>
              <a:rPr lang="en-US" dirty="0"/>
              <a:t>:Waiting lists exceed 4yrs </a:t>
            </a:r>
          </a:p>
          <a:p>
            <a:pPr marL="457200" indent="-457200" rtl="0">
              <a:buFont typeface="Arial" panose="020B0604020202020204" pitchFamily="34" charset="0"/>
              <a:buChar char="•"/>
            </a:pPr>
            <a:r>
              <a:rPr lang="en-US" b="1" dirty="0"/>
              <a:t>Key Challenges </a:t>
            </a:r>
            <a:r>
              <a:rPr lang="en-US" dirty="0"/>
              <a:t>: </a:t>
            </a:r>
          </a:p>
          <a:p>
            <a:pPr marL="914400" lvl="1" indent="-457200">
              <a:buFont typeface="Courier New"/>
              <a:buChar char="o"/>
            </a:pPr>
            <a:r>
              <a:rPr lang="en-US" dirty="0"/>
              <a:t>Staffing </a:t>
            </a:r>
          </a:p>
          <a:p>
            <a:pPr marL="914400" lvl="1" indent="-457200" rtl="0">
              <a:buFont typeface="Courier New" panose="020B0604020202020204" pitchFamily="34" charset="0"/>
              <a:buChar char="o"/>
            </a:pPr>
            <a:r>
              <a:rPr lang="en-US" dirty="0"/>
              <a:t>Financial constraints </a:t>
            </a:r>
          </a:p>
          <a:p>
            <a:pPr marL="914400" lvl="1" indent="-457200" rtl="0">
              <a:buFont typeface="Courier New" panose="020B0604020202020204" pitchFamily="34" charset="0"/>
              <a:buChar char="o"/>
            </a:pPr>
            <a:r>
              <a:rPr lang="en-US" dirty="0"/>
              <a:t>Demand significantly outweighs available resources</a:t>
            </a:r>
          </a:p>
          <a:p>
            <a:pPr marL="457200" indent="-457200" rtl="0">
              <a:buFont typeface="Arial" panose="020B0604020202020204" pitchFamily="34" charset="0"/>
              <a:buChar char="•"/>
            </a:pPr>
            <a:endParaRPr lang="en-US" dirty="0"/>
          </a:p>
          <a:p>
            <a:pPr marL="457200" indent="-457200" rtl="0">
              <a:buFont typeface="Arial" panose="020B0604020202020204" pitchFamily="34" charset="0"/>
              <a:buChar char="•"/>
            </a:pPr>
            <a:endParaRPr lang="en-GB" dirty="0"/>
          </a:p>
          <a:p>
            <a:pPr rtl="0"/>
            <a:endParaRPr lang="en-GB" dirty="0"/>
          </a:p>
          <a:p>
            <a:pPr rtl="0"/>
            <a:endParaRPr lang="en-GB" dirty="0"/>
          </a:p>
          <a:p>
            <a:pPr rtl="0"/>
            <a:endParaRPr lang="en-GB" dirty="0"/>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200" b="0" i="0" u="none" strike="noStrike" kern="1200" cap="none" spc="0" normalizeH="0" baseline="0" noProof="0" smtClean="0">
                <a:ln>
                  <a:noFill/>
                </a:ln>
                <a:solidFill>
                  <a:srgbClr val="DAE5EF"/>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DAE5EF"/>
              </a:solidFill>
              <a:effectLst/>
              <a:uLnTx/>
              <a:uFillTx/>
              <a:latin typeface="Tenorite"/>
              <a:ea typeface="+mn-ea"/>
              <a:cs typeface="+mn-cs"/>
            </a:endParaRPr>
          </a:p>
        </p:txBody>
      </p:sp>
    </p:spTree>
    <p:extLst>
      <p:ext uri="{BB962C8B-B14F-4D97-AF65-F5344CB8AC3E}">
        <p14:creationId xmlns:p14="http://schemas.microsoft.com/office/powerpoint/2010/main" val="132560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092780" y="363748"/>
            <a:ext cx="9779183" cy="1325563"/>
          </a:xfrm>
        </p:spPr>
        <p:txBody>
          <a:bodyPr rtlCol="0"/>
          <a:lstStyle/>
          <a:p>
            <a:pPr rtl="0"/>
            <a:r>
              <a:rPr lang="en-GB" dirty="0"/>
              <a:t>Aim of Adult ADHD Service </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092780" y="2329132"/>
            <a:ext cx="9853895" cy="4528868"/>
          </a:xfrm>
        </p:spPr>
        <p:txBody>
          <a:bodyPr vert="horz" lIns="91440" tIns="45720" rIns="91440" bIns="45720" rtlCol="0" anchor="t">
            <a:noAutofit/>
          </a:bodyPr>
          <a:lstStyle/>
          <a:p>
            <a:pPr marL="457200" indent="-457200" rtl="0">
              <a:buFont typeface="Arial" panose="020B0604020202020204" pitchFamily="34" charset="0"/>
              <a:buChar char="•"/>
            </a:pPr>
            <a:r>
              <a:rPr lang="en-US" sz="2800" b="1" dirty="0"/>
              <a:t>Change the narrative </a:t>
            </a:r>
          </a:p>
          <a:p>
            <a:pPr marL="457200" indent="-457200">
              <a:buFont typeface="Arial" panose="020B0604020202020204" pitchFamily="34" charset="0"/>
              <a:buChar char="•"/>
            </a:pPr>
            <a:r>
              <a:rPr lang="en-US" sz="2800" b="1" dirty="0"/>
              <a:t>Rethink our approach –managing expectations</a:t>
            </a:r>
          </a:p>
          <a:p>
            <a:pPr marL="457200" indent="-457200" rtl="0">
              <a:buFont typeface="Arial" panose="020B0604020202020204" pitchFamily="34" charset="0"/>
              <a:buChar char="•"/>
            </a:pPr>
            <a:r>
              <a:rPr lang="en-US" sz="2800" b="1" dirty="0"/>
              <a:t>Promote neurodivergent inclusivity – through support, peer networks, education, and deeper understanding </a:t>
            </a:r>
          </a:p>
          <a:p>
            <a:pPr marL="457200" indent="-457200" rtl="0">
              <a:buFont typeface="Arial" panose="020B0604020202020204" pitchFamily="34" charset="0"/>
              <a:buChar char="•"/>
            </a:pPr>
            <a:r>
              <a:rPr lang="en-US" sz="2800" b="1" dirty="0"/>
              <a:t>Question the role of diagnosis – Are we over-</a:t>
            </a:r>
            <a:r>
              <a:rPr lang="en-US" sz="2800" b="1" dirty="0" err="1"/>
              <a:t>medicalising</a:t>
            </a:r>
            <a:r>
              <a:rPr lang="en-US" sz="2800" b="1" dirty="0"/>
              <a:t> ADHD?</a:t>
            </a:r>
          </a:p>
          <a:p>
            <a:pPr marL="457200" indent="-457200" rtl="0">
              <a:buFont typeface="Arial" panose="020B0604020202020204" pitchFamily="34" charset="0"/>
              <a:buChar char="•"/>
            </a:pPr>
            <a:endParaRPr lang="en-US" sz="2800" dirty="0"/>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200" b="0" i="0" u="none" strike="noStrike" kern="1200" cap="none" spc="0" normalizeH="0" baseline="0" noProof="0" smtClean="0">
                <a:ln>
                  <a:noFill/>
                </a:ln>
                <a:solidFill>
                  <a:srgbClr val="637183"/>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637183"/>
              </a:solidFill>
              <a:effectLst/>
              <a:uLnTx/>
              <a:uFillTx/>
              <a:latin typeface="Tenorite"/>
              <a:ea typeface="+mn-ea"/>
              <a:cs typeface="+mn-cs"/>
            </a:endParaRPr>
          </a:p>
        </p:txBody>
      </p:sp>
    </p:spTree>
    <p:extLst>
      <p:ext uri="{BB962C8B-B14F-4D97-AF65-F5344CB8AC3E}">
        <p14:creationId xmlns:p14="http://schemas.microsoft.com/office/powerpoint/2010/main" val="163979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167492" y="381000"/>
            <a:ext cx="9779183" cy="1325563"/>
          </a:xfrm>
        </p:spPr>
        <p:txBody>
          <a:bodyPr rtlCol="0"/>
          <a:lstStyle/>
          <a:p>
            <a:r>
              <a:rPr lang="en-US" b="1"/>
              <a:t>Key Considerations for Rethinking ADHD Support</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idx="10"/>
          </p:nvPr>
        </p:nvSpPr>
        <p:spPr>
          <a:xfrm>
            <a:off x="6283235" y="1706563"/>
            <a:ext cx="4663440" cy="3831595"/>
          </a:xfrm>
        </p:spPr>
        <p:txBody>
          <a:bodyPr vert="horz" lIns="91440" tIns="45720" rIns="91440" bIns="45720" rtlCol="0" anchor="t">
            <a:normAutofit/>
          </a:bodyPr>
          <a:lstStyle/>
          <a:p>
            <a:pPr rtl="0"/>
            <a:r>
              <a:rPr lang="en-US" b="1" dirty="0"/>
              <a:t>Lifelong Tools </a:t>
            </a:r>
            <a:endParaRPr lang="en-US" dirty="0"/>
          </a:p>
          <a:p>
            <a:r>
              <a:rPr lang="en-US" b="1"/>
              <a:t>Peer support / group work:</a:t>
            </a:r>
            <a:r>
              <a:rPr lang="en-US" dirty="0"/>
              <a:t> Shared experiences through group work and community</a:t>
            </a:r>
          </a:p>
          <a:p>
            <a:pPr rtl="0"/>
            <a:r>
              <a:rPr lang="en-US" b="1" dirty="0"/>
              <a:t>Coaching</a:t>
            </a:r>
            <a:r>
              <a:rPr lang="en-US" dirty="0"/>
              <a:t>: Practical strategies to manage daily life and build executive functioning</a:t>
            </a:r>
          </a:p>
          <a:p>
            <a:pPr rtl="0"/>
            <a:r>
              <a:rPr lang="en-US" b="1" dirty="0"/>
              <a:t>Medication </a:t>
            </a:r>
            <a:r>
              <a:rPr lang="en-US" dirty="0"/>
              <a:t>–NICE Guideline recommends medication alongside therapeutic support</a:t>
            </a:r>
          </a:p>
        </p:txBody>
      </p:sp>
      <p:sp>
        <p:nvSpPr>
          <p:cNvPr id="9" name="Slide Number Placeholder 8">
            <a:extLst>
              <a:ext uri="{FF2B5EF4-FFF2-40B4-BE49-F238E27FC236}">
                <a16:creationId xmlns:a16="http://schemas.microsoft.com/office/drawing/2014/main" id="{6FD448B0-743E-0045-8131-69B4EEC58365}"/>
              </a:ext>
            </a:extLst>
          </p:cNvPr>
          <p:cNvSpPr>
            <a:spLocks noGrp="1"/>
          </p:cNvSpPr>
          <p:nvPr>
            <p:ph type="sldNum" sz="quarter" idx="4"/>
          </p:nvPr>
        </p:nvSpPr>
        <p:spPr>
          <a:xfrm>
            <a:off x="10153276" y="6356350"/>
            <a:ext cx="1657723"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200" b="0" i="0" u="none" strike="noStrike" kern="1200" cap="none" spc="0" normalizeH="0" baseline="0" noProof="0" smtClean="0">
                <a:ln>
                  <a:noFill/>
                </a:ln>
                <a:solidFill>
                  <a:srgbClr val="DAE5EF"/>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DAE5EF"/>
              </a:solidFill>
              <a:effectLst/>
              <a:uLnTx/>
              <a:uFillTx/>
              <a:latin typeface="Tenorite"/>
              <a:ea typeface="+mn-ea"/>
              <a:cs typeface="+mn-cs"/>
            </a:endParaRPr>
          </a:p>
        </p:txBody>
      </p:sp>
      <p:sp>
        <p:nvSpPr>
          <p:cNvPr id="13" name="Content Placeholder 12">
            <a:extLst>
              <a:ext uri="{FF2B5EF4-FFF2-40B4-BE49-F238E27FC236}">
                <a16:creationId xmlns:a16="http://schemas.microsoft.com/office/drawing/2014/main" id="{680EE42C-D084-B446-91A3-85ECE1ADA063}"/>
              </a:ext>
            </a:extLst>
          </p:cNvPr>
          <p:cNvSpPr>
            <a:spLocks noGrp="1"/>
          </p:cNvSpPr>
          <p:nvPr>
            <p:ph idx="1"/>
          </p:nvPr>
        </p:nvSpPr>
        <p:spPr>
          <a:xfrm>
            <a:off x="1167492" y="1706563"/>
            <a:ext cx="4928507" cy="4649787"/>
          </a:xfrm>
        </p:spPr>
        <p:txBody>
          <a:bodyPr/>
          <a:lstStyle/>
          <a:p>
            <a:r>
              <a:rPr lang="en-US" b="1" dirty="0"/>
              <a:t>Shift the Mindset</a:t>
            </a:r>
            <a:r>
              <a:rPr lang="en-US" dirty="0"/>
              <a:t>: ADHD is a lifelong neurodevelopmental condition, not just a childhood issue </a:t>
            </a:r>
          </a:p>
          <a:p>
            <a:r>
              <a:rPr lang="en-US" b="1" dirty="0"/>
              <a:t>Diagnosis Trends</a:t>
            </a:r>
            <a:r>
              <a:rPr lang="en-US" dirty="0"/>
              <a:t>: Currently, only moderate to severe cases are typically diagnosed </a:t>
            </a:r>
          </a:p>
          <a:p>
            <a:r>
              <a:rPr lang="en-US" b="1" dirty="0"/>
              <a:t>Diagnosis Always Necessary?</a:t>
            </a:r>
            <a:r>
              <a:rPr lang="en-US" dirty="0"/>
              <a:t>: Consider the role of support versus formal </a:t>
            </a:r>
            <a:r>
              <a:rPr lang="en-US" dirty="0" err="1"/>
              <a:t>medicalisation</a:t>
            </a:r>
            <a:r>
              <a:rPr lang="en-US" dirty="0"/>
              <a:t>  </a:t>
            </a:r>
          </a:p>
          <a:p>
            <a:r>
              <a:rPr lang="en-US" b="1" dirty="0"/>
              <a:t>Medication Limitations</a:t>
            </a:r>
            <a:r>
              <a:rPr lang="en-US" dirty="0"/>
              <a:t>: What happens when medication isn’t suitable or effective?   </a:t>
            </a:r>
          </a:p>
          <a:p>
            <a:r>
              <a:rPr lang="en-US" b="1" dirty="0"/>
              <a:t>The Value of an MDT Approach</a:t>
            </a:r>
            <a:r>
              <a:rPr lang="en-US" dirty="0"/>
              <a:t>: multi-disciplinary collaboration is a MUST for holistic care</a:t>
            </a:r>
            <a:endParaRPr lang="en-GB" dirty="0"/>
          </a:p>
        </p:txBody>
      </p:sp>
    </p:spTree>
    <p:extLst>
      <p:ext uri="{BB962C8B-B14F-4D97-AF65-F5344CB8AC3E}">
        <p14:creationId xmlns:p14="http://schemas.microsoft.com/office/powerpoint/2010/main" val="256311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059400"/>
            <a:ext cx="6245912" cy="769400"/>
          </a:xfrm>
        </p:spPr>
        <p:txBody>
          <a:bodyPr rtlCol="0"/>
          <a:lstStyle/>
          <a:p>
            <a:pPr rtl="0"/>
            <a:r>
              <a:rPr lang="en-US" sz="4400" dirty="0">
                <a:solidFill>
                  <a:schemeClr val="tx1"/>
                </a:solidFill>
              </a:rPr>
              <a:t>P</a:t>
            </a:r>
            <a:r>
              <a:rPr lang="en-GB" sz="4400" dirty="0" err="1">
                <a:solidFill>
                  <a:schemeClr val="tx1"/>
                </a:solidFill>
              </a:rPr>
              <a:t>roposed</a:t>
            </a:r>
            <a:r>
              <a:rPr lang="en-GB" sz="4400" dirty="0">
                <a:solidFill>
                  <a:schemeClr val="tx1"/>
                </a:solidFill>
              </a:rPr>
              <a:t> Pathway </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4" y="2311878"/>
            <a:ext cx="6245912" cy="3486722"/>
          </a:xfrm>
        </p:spPr>
        <p:txBody>
          <a:bodyPr vert="horz" lIns="91440" tIns="45720" rIns="91440" bIns="45720" rtlCol="0" anchor="t">
            <a:normAutofit/>
          </a:bodyPr>
          <a:lstStyle/>
          <a:p>
            <a:pPr rtl="0"/>
            <a:endParaRPr lang="en-GB" dirty="0"/>
          </a:p>
          <a:p>
            <a:pPr rtl="0"/>
            <a:endParaRPr lang="en-GB" dirty="0"/>
          </a:p>
        </p:txBody>
      </p:sp>
      <p:sp>
        <p:nvSpPr>
          <p:cNvPr id="6" name="Rectangle: Rounded Corners 5">
            <a:extLst>
              <a:ext uri="{FF2B5EF4-FFF2-40B4-BE49-F238E27FC236}">
                <a16:creationId xmlns:a16="http://schemas.microsoft.com/office/drawing/2014/main" id="{9E34BADB-6580-647A-8FAB-0083F65CF566}"/>
              </a:ext>
            </a:extLst>
          </p:cNvPr>
          <p:cNvSpPr/>
          <p:nvPr/>
        </p:nvSpPr>
        <p:spPr>
          <a:xfrm>
            <a:off x="1167494" y="1828801"/>
            <a:ext cx="5267812" cy="914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enorite"/>
                <a:ea typeface="+mn-ea"/>
                <a:cs typeface="+mn-cs"/>
              </a:rPr>
              <a:t>Initial access- patient joins ADHD support group (F2F or online option)</a:t>
            </a:r>
            <a:endParaRPr kumimoji="0" lang="en-GB" sz="1800" b="1" i="0" u="none" strike="noStrike" kern="1200" cap="none" spc="0" normalizeH="0" baseline="0" noProof="0" dirty="0">
              <a:ln>
                <a:noFill/>
              </a:ln>
              <a:solidFill>
                <a:srgbClr val="000000"/>
              </a:solidFill>
              <a:effectLst/>
              <a:uLnTx/>
              <a:uFillTx/>
              <a:latin typeface="Tenorite"/>
              <a:ea typeface="+mn-ea"/>
              <a:cs typeface="+mn-cs"/>
            </a:endParaRPr>
          </a:p>
        </p:txBody>
      </p:sp>
      <p:sp>
        <p:nvSpPr>
          <p:cNvPr id="7" name="Rectangle: Rounded Corners 6">
            <a:extLst>
              <a:ext uri="{FF2B5EF4-FFF2-40B4-BE49-F238E27FC236}">
                <a16:creationId xmlns:a16="http://schemas.microsoft.com/office/drawing/2014/main" id="{91E54ADE-8B77-B6AF-73A9-88A976339524}"/>
              </a:ext>
            </a:extLst>
          </p:cNvPr>
          <p:cNvSpPr/>
          <p:nvPr/>
        </p:nvSpPr>
        <p:spPr>
          <a:xfrm>
            <a:off x="1167495" y="3088253"/>
            <a:ext cx="5267812" cy="96615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enorite"/>
                <a:ea typeface="+mn-ea"/>
                <a:cs typeface="+mn-cs"/>
              </a:rPr>
              <a:t>Further signposting to resources and services as needed </a:t>
            </a:r>
            <a:endParaRPr kumimoji="0" lang="en-GB" sz="1800" b="1" i="0" u="none" strike="noStrike" kern="1200" cap="none" spc="0" normalizeH="0" baseline="0" noProof="0" dirty="0">
              <a:ln>
                <a:noFill/>
              </a:ln>
              <a:solidFill>
                <a:srgbClr val="000000"/>
              </a:solidFill>
              <a:effectLst/>
              <a:uLnTx/>
              <a:uFillTx/>
              <a:latin typeface="Tenorite"/>
              <a:ea typeface="+mn-ea"/>
              <a:cs typeface="+mn-cs"/>
            </a:endParaRPr>
          </a:p>
        </p:txBody>
      </p:sp>
      <p:sp>
        <p:nvSpPr>
          <p:cNvPr id="8" name="Rectangle: Rounded Corners 7">
            <a:extLst>
              <a:ext uri="{FF2B5EF4-FFF2-40B4-BE49-F238E27FC236}">
                <a16:creationId xmlns:a16="http://schemas.microsoft.com/office/drawing/2014/main" id="{874D2B6E-2444-2DEC-009A-72058DFFA29F}"/>
              </a:ext>
            </a:extLst>
          </p:cNvPr>
          <p:cNvSpPr/>
          <p:nvPr/>
        </p:nvSpPr>
        <p:spPr>
          <a:xfrm>
            <a:off x="1167494" y="4401114"/>
            <a:ext cx="5267812" cy="105077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enorite"/>
                <a:ea typeface="+mn-ea"/>
                <a:cs typeface="+mn-cs"/>
              </a:rPr>
              <a:t>Review period – completion of course , if no significant improvement seen within 3mths</a:t>
            </a:r>
            <a:endParaRPr kumimoji="0" lang="en-GB" sz="1800" b="1" i="0" u="none" strike="noStrike" kern="1200" cap="none" spc="0" normalizeH="0" baseline="0" noProof="0" dirty="0">
              <a:ln>
                <a:noFill/>
              </a:ln>
              <a:solidFill>
                <a:srgbClr val="000000"/>
              </a:solidFill>
              <a:effectLst/>
              <a:uLnTx/>
              <a:uFillTx/>
              <a:latin typeface="Tenorite"/>
              <a:ea typeface="+mn-ea"/>
              <a:cs typeface="+mn-cs"/>
            </a:endParaRPr>
          </a:p>
        </p:txBody>
      </p:sp>
      <p:sp>
        <p:nvSpPr>
          <p:cNvPr id="9" name="Rectangle: Rounded Corners 8">
            <a:extLst>
              <a:ext uri="{FF2B5EF4-FFF2-40B4-BE49-F238E27FC236}">
                <a16:creationId xmlns:a16="http://schemas.microsoft.com/office/drawing/2014/main" id="{F8C1B162-376D-0933-5228-AC6874C798EF}"/>
              </a:ext>
            </a:extLst>
          </p:cNvPr>
          <p:cNvSpPr/>
          <p:nvPr/>
        </p:nvSpPr>
        <p:spPr>
          <a:xfrm>
            <a:off x="1167493" y="5798600"/>
            <a:ext cx="5267812" cy="914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enorite"/>
                <a:ea typeface="+mn-ea"/>
                <a:cs typeface="+mn-cs"/>
              </a:rPr>
              <a:t>GP refers patient to specialist ADHD Service </a:t>
            </a:r>
            <a:endParaRPr kumimoji="0" lang="en-GB" sz="1800" b="1" i="0" u="none" strike="noStrike" kern="1200" cap="none" spc="0" normalizeH="0" baseline="0" noProof="0" dirty="0">
              <a:ln>
                <a:noFill/>
              </a:ln>
              <a:solidFill>
                <a:srgbClr val="000000"/>
              </a:solidFill>
              <a:effectLst/>
              <a:uLnTx/>
              <a:uFillTx/>
              <a:latin typeface="Tenorite"/>
              <a:ea typeface="+mn-ea"/>
              <a:cs typeface="+mn-cs"/>
            </a:endParaRPr>
          </a:p>
        </p:txBody>
      </p:sp>
      <p:sp>
        <p:nvSpPr>
          <p:cNvPr id="10" name="Arrow: Down 9">
            <a:extLst>
              <a:ext uri="{FF2B5EF4-FFF2-40B4-BE49-F238E27FC236}">
                <a16:creationId xmlns:a16="http://schemas.microsoft.com/office/drawing/2014/main" id="{A8B5D4DF-575F-367F-CA16-5743A2351E69}"/>
              </a:ext>
            </a:extLst>
          </p:cNvPr>
          <p:cNvSpPr/>
          <p:nvPr/>
        </p:nvSpPr>
        <p:spPr>
          <a:xfrm>
            <a:off x="3316768" y="2743201"/>
            <a:ext cx="484632" cy="34505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enorite"/>
              <a:ea typeface="+mn-ea"/>
              <a:cs typeface="+mn-cs"/>
            </a:endParaRPr>
          </a:p>
        </p:txBody>
      </p:sp>
      <p:sp>
        <p:nvSpPr>
          <p:cNvPr id="12" name="Arrow: Down 11">
            <a:extLst>
              <a:ext uri="{FF2B5EF4-FFF2-40B4-BE49-F238E27FC236}">
                <a16:creationId xmlns:a16="http://schemas.microsoft.com/office/drawing/2014/main" id="{A5E91D44-F968-215F-FD82-C7740D1B341F}"/>
              </a:ext>
            </a:extLst>
          </p:cNvPr>
          <p:cNvSpPr/>
          <p:nvPr/>
        </p:nvSpPr>
        <p:spPr>
          <a:xfrm>
            <a:off x="3316768" y="4054405"/>
            <a:ext cx="484632" cy="379565"/>
          </a:xfrm>
          <a:prstGeom prst="downArrow">
            <a:avLst>
              <a:gd name="adj1" fmla="val 5712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enorite"/>
              <a:ea typeface="+mn-ea"/>
              <a:cs typeface="+mn-cs"/>
            </a:endParaRPr>
          </a:p>
        </p:txBody>
      </p:sp>
      <p:sp>
        <p:nvSpPr>
          <p:cNvPr id="14" name="Arrow: Down 13">
            <a:extLst>
              <a:ext uri="{FF2B5EF4-FFF2-40B4-BE49-F238E27FC236}">
                <a16:creationId xmlns:a16="http://schemas.microsoft.com/office/drawing/2014/main" id="{E294484B-300A-9EA9-5F7E-C5CDB1E7D0E6}"/>
              </a:ext>
            </a:extLst>
          </p:cNvPr>
          <p:cNvSpPr/>
          <p:nvPr/>
        </p:nvSpPr>
        <p:spPr>
          <a:xfrm>
            <a:off x="3316768" y="5451892"/>
            <a:ext cx="484632" cy="3467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enorite"/>
              <a:ea typeface="+mn-ea"/>
              <a:cs typeface="+mn-cs"/>
            </a:endParaRPr>
          </a:p>
        </p:txBody>
      </p:sp>
    </p:spTree>
    <p:extLst>
      <p:ext uri="{BB962C8B-B14F-4D97-AF65-F5344CB8AC3E}">
        <p14:creationId xmlns:p14="http://schemas.microsoft.com/office/powerpoint/2010/main" val="3446797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457595_TF45331398_Win32" id="{5659B9E0-3971-467D-9BA2-B20B39D641FE}" vid="{E6DA4EDB-46C2-4D45-9E99-6BB2FEEE47EC}"/>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9A0DEE749933489D86607002382E88" ma:contentTypeVersion="11" ma:contentTypeDescription="Create a new document." ma:contentTypeScope="" ma:versionID="b7c0d71276b3d73c3776000cdc40f979">
  <xsd:schema xmlns:xsd="http://www.w3.org/2001/XMLSchema" xmlns:xs="http://www.w3.org/2001/XMLSchema" xmlns:p="http://schemas.microsoft.com/office/2006/metadata/properties" xmlns:ns2="0a837f6c-8d77-4700-b5b8-7a6961993546" targetNamespace="http://schemas.microsoft.com/office/2006/metadata/properties" ma:root="true" ma:fieldsID="4015c7e64832147cf7325698134c0c0b" ns2:_="">
    <xsd:import namespace="0a837f6c-8d77-4700-b5b8-7a69619935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Sort"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837f6c-8d77-4700-b5b8-7a69619935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Sort" ma:index="14" nillable="true" ma:displayName="Sort" ma:format="Dropdown" ma:internalName="Sort">
      <xsd:simpleType>
        <xsd:restriction base="dms:Text">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ort xmlns="0a837f6c-8d77-4700-b5b8-7a6961993546" xsi:nil="true"/>
  </documentManagement>
</p:properties>
</file>

<file path=customXml/itemProps1.xml><?xml version="1.0" encoding="utf-8"?>
<ds:datastoreItem xmlns:ds="http://schemas.openxmlformats.org/officeDocument/2006/customXml" ds:itemID="{4C43C82E-4276-4E11-8B90-5C8F78BDC908}">
  <ds:schemaRefs>
    <ds:schemaRef ds:uri="http://schemas.microsoft.com/sharepoint/v3/contenttype/forms"/>
  </ds:schemaRefs>
</ds:datastoreItem>
</file>

<file path=customXml/itemProps2.xml><?xml version="1.0" encoding="utf-8"?>
<ds:datastoreItem xmlns:ds="http://schemas.openxmlformats.org/officeDocument/2006/customXml" ds:itemID="{056EBE5A-0F6D-407C-AC0B-D1E6BC0E55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837f6c-8d77-4700-b5b8-7a69619935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D0A6E4-FCC9-4313-9D49-85009533CF83}">
  <ds:schemaRefs>
    <ds:schemaRef ds:uri="0a837f6c-8d77-4700-b5b8-7a696199354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3967</TotalTime>
  <Words>1091</Words>
  <Application>Microsoft Office PowerPoint</Application>
  <PresentationFormat>Widescreen</PresentationFormat>
  <Paragraphs>143</Paragraphs>
  <Slides>22</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Aptos</vt:lpstr>
      <vt:lpstr>Aptos Display</vt:lpstr>
      <vt:lpstr>Arial</vt:lpstr>
      <vt:lpstr>Calibri</vt:lpstr>
      <vt:lpstr>Courier New</vt:lpstr>
      <vt:lpstr>Tenorite</vt:lpstr>
      <vt:lpstr>Wingdings</vt:lpstr>
      <vt:lpstr>Office Theme</vt:lpstr>
      <vt:lpstr>1_Office Theme</vt:lpstr>
      <vt:lpstr>2_Office Theme</vt:lpstr>
      <vt:lpstr>Thinking Differently Considering Alternative Approaches to Traditional Care Models for Neurodivergence</vt:lpstr>
      <vt:lpstr>An Introduction to the Workshop</vt:lpstr>
      <vt:lpstr>Joint Area Plan 2023-2028</vt:lpstr>
      <vt:lpstr>Supporting Families</vt:lpstr>
      <vt:lpstr>Adult ADHD Services </vt:lpstr>
      <vt:lpstr>Current situation </vt:lpstr>
      <vt:lpstr>Aim of Adult ADHD Service </vt:lpstr>
      <vt:lpstr>Key Considerations for Rethinking ADHD Support</vt:lpstr>
      <vt:lpstr>Proposed Pathway </vt:lpstr>
      <vt:lpstr>We’ve explored a new pathway for ADHD support grounded in inclusivity, early intervention, and multidisciplinary care.</vt:lpstr>
      <vt:lpstr>PowerPoint Presentation</vt:lpstr>
      <vt:lpstr>Thank you</vt:lpstr>
      <vt:lpstr>Thinking Differently Neurodevelopmental Service Rosanna Catinella (Service lead) and Lisa Coombs (SPOA clinical lead).  </vt:lpstr>
      <vt:lpstr>Current Landscape</vt:lpstr>
      <vt:lpstr>What does thinking differently mean for us?</vt:lpstr>
      <vt:lpstr>Our Service Aim</vt:lpstr>
      <vt:lpstr>Lived Experience</vt:lpstr>
      <vt:lpstr>Action in motion</vt:lpstr>
      <vt:lpstr>Right Support, Right Time  Neurodivergence in Education</vt:lpstr>
      <vt:lpstr>Discussion so far – Q&amp;A</vt:lpstr>
      <vt:lpstr>Group Discussion</vt:lpstr>
      <vt:lpstr>Summarising Conclusions &amp; Outcomes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Graham, Anna</dc:creator>
  <cp:lastModifiedBy>Alex Staples (Cardiff and Vale UHB - HEADQUARTERS)</cp:lastModifiedBy>
  <cp:revision>7</cp:revision>
  <dcterms:created xsi:type="dcterms:W3CDTF">2025-03-31T08:04:32Z</dcterms:created>
  <dcterms:modified xsi:type="dcterms:W3CDTF">2025-05-15T19:18:09Z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0x0101000D9A0DEE749933489D86607002382E88</vt:lpwstr>
  </property>
</Properties>
</file>